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5"/>
  </p:notesMasterIdLst>
  <p:sldIdLst>
    <p:sldId id="280" r:id="rId3"/>
    <p:sldId id="266" r:id="rId4"/>
    <p:sldId id="259" r:id="rId5"/>
    <p:sldId id="258" r:id="rId6"/>
    <p:sldId id="264" r:id="rId7"/>
    <p:sldId id="261" r:id="rId8"/>
    <p:sldId id="260" r:id="rId9"/>
    <p:sldId id="268" r:id="rId10"/>
    <p:sldId id="262" r:id="rId11"/>
    <p:sldId id="265" r:id="rId12"/>
    <p:sldId id="263" r:id="rId13"/>
    <p:sldId id="274" r:id="rId14"/>
    <p:sldId id="277" r:id="rId15"/>
    <p:sldId id="278" r:id="rId16"/>
    <p:sldId id="269" r:id="rId17"/>
    <p:sldId id="270" r:id="rId18"/>
    <p:sldId id="276" r:id="rId19"/>
    <p:sldId id="271" r:id="rId20"/>
    <p:sldId id="273" r:id="rId21"/>
    <p:sldId id="272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8D916-3FB7-409E-AB88-3A3E328979FF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CB980-1953-4478-BE87-7D42CEC11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Why would California becoming a state cause problems for the US?</a:t>
            </a:r>
          </a:p>
          <a:p>
            <a:endParaRPr lang="en-US" sz="1200" dirty="0" smtClean="0"/>
          </a:p>
          <a:p>
            <a:r>
              <a:rPr lang="en-US" sz="1200" dirty="0" smtClean="0"/>
              <a:t>What does Wilmot Proviso mean?</a:t>
            </a:r>
          </a:p>
          <a:p>
            <a:pPr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CB980-1953-4478-BE87-7D42CEC11F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Icg.fas.harvard.edu/census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CB980-1953-4478-BE87-7D42CEC11F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CB980-1953-4478-BE87-7D42CEC11F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CB980-1953-4478-BE87-7D42CEC11F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Icg.fas.harvard.edu/census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CB980-1953-4478-BE87-7D42CEC11F5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1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388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5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576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4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2111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5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6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23D27C-076F-4C1B-BDC4-6B81F88E9AE7}" type="datetimeFigureOut">
              <a:rPr lang="en-US" smtClean="0">
                <a:solidFill>
                  <a:srgbClr val="FEFAC9"/>
                </a:solidFill>
              </a:rPr>
              <a:pPr/>
              <a:t>2/11/2019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692594-07D0-4F1A-9A29-B9A33A005E62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150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Map%20of%20the%20United%20States%201850&amp;source=images&amp;cd=&amp;cad=rja&amp;docid=sU_MaVPt0Xz-tM&amp;tbnid=PWayWYXh2N7TAM:&amp;ved=0CAUQjRw&amp;url=/url?sa=i&amp;rct=j&amp;q=Map%20of%20the%20United%20States%201850&amp;source=images&amp;cd=&amp;cad=rja&amp;docid=sU_MaVPt0Xz-tM&amp;tbnid=PWayWYXh2N7TAM:&amp;ved=&amp;url=http://www.mhschool.com/ss/ca/esp/g5/u6/g5u6_quiz.html&amp;ei=7bMNUYbADI249gSaxIE4&amp;bvm=bv.41867550,d.eWU&amp;psig=AFQjCNHXVYbuFICOCIIOrG_UAfl_Jgy3jg&amp;ust=1359938925694859&amp;ei=JLQNUaibFIe49QS5l4HIBw&amp;bvm=bv.41867550,d.eWU&amp;psig=AFQjCNHXVYbuFICOCIIOrG_UAfl_Jgy3jg&amp;ust=1359938925694859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What is </a:t>
            </a:r>
            <a:r>
              <a:rPr lang="en-US" sz="3200" dirty="0" smtClean="0"/>
              <a:t>Mud-Slinging</a:t>
            </a:r>
            <a:r>
              <a:rPr lang="en-US" sz="3100" dirty="0" smtClean="0"/>
              <a:t>?</a:t>
            </a:r>
          </a:p>
          <a:p>
            <a:endParaRPr lang="en-US" sz="3100" dirty="0" smtClean="0"/>
          </a:p>
          <a:p>
            <a:r>
              <a:rPr lang="en-US" sz="3200" dirty="0" smtClean="0"/>
              <a:t>This slave led the most famous slave revolt in American History?</a:t>
            </a:r>
            <a:endParaRPr lang="en-US" sz="3100" dirty="0" smtClean="0"/>
          </a:p>
          <a:p>
            <a:endParaRPr lang="en-US" sz="3100" dirty="0" smtClean="0"/>
          </a:p>
          <a:p>
            <a:r>
              <a:rPr lang="en-US" sz="3200" dirty="0" smtClean="0"/>
              <a:t>What is an Abolitionist</a:t>
            </a:r>
            <a:r>
              <a:rPr lang="en-US" sz="3100" dirty="0" smtClean="0"/>
              <a:t>?</a:t>
            </a:r>
            <a:endParaRPr lang="en-US" sz="3100" dirty="0"/>
          </a:p>
          <a:p>
            <a:endParaRPr lang="en-US" sz="3100" dirty="0" smtClean="0"/>
          </a:p>
          <a:p>
            <a:r>
              <a:rPr lang="en-US" sz="3100" dirty="0" smtClean="0"/>
              <a:t>What was the Missouri Compromise?</a:t>
            </a:r>
          </a:p>
          <a:p>
            <a:endParaRPr lang="en-US" sz="3100" dirty="0" smtClean="0"/>
          </a:p>
          <a:p>
            <a:r>
              <a:rPr lang="en-US" sz="3100" dirty="0" smtClean="0"/>
              <a:t>What was an Overseer?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What we did Yesterday?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Treaty of Guadalupe Hidalgo </a:t>
            </a:r>
          </a:p>
          <a:p>
            <a:pPr lvl="1"/>
            <a:r>
              <a:rPr lang="en-US" dirty="0" smtClean="0"/>
              <a:t>Ended the Mexican-American War in February of 1848.</a:t>
            </a:r>
          </a:p>
          <a:p>
            <a:pPr lvl="1"/>
            <a:r>
              <a:rPr lang="en-US" dirty="0" smtClean="0"/>
              <a:t>Mexico received $18 million for over 500,000 square miles of territory.</a:t>
            </a:r>
          </a:p>
          <a:p>
            <a:pPr lvl="1"/>
            <a:r>
              <a:rPr lang="en-US" dirty="0" smtClean="0"/>
              <a:t>Set the boundary of Texas at the Rio Grande.</a:t>
            </a:r>
          </a:p>
          <a:p>
            <a:pPr lvl="1"/>
            <a:r>
              <a:rPr lang="en-US" dirty="0" smtClean="0"/>
              <a:t>The United States got present-day states California, Arizona, New Mexico, Nevada, Utah, Wyoming, and Colorado.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xQWFBUWFxcYFhgYGBgaHhoYGhocHB0YHBobGyYfFxwkHBwXIC8gIycpLC0tHB8xNTAqNSYrLCkBCQoKDgwOGg8PGiwlHiQsLCwpLCkpKSwsLCwsLCwsLCwsLCksLCwpLCksKSwsLCwsLCwsLCwtLCksKSwsKSkpLP/AABEIALUBFgMBIgACEQEDEQH/xAAcAAABBQEBAQAAAAAAAAAAAAAFAAIDBAYBBwj/xABDEAACAQIEBAQDBQcDAgUFAQABAhEDIQAEEjEFIkFRBhNhcTKBkUKhscHwBxQjUmLR4RVy8YLSJDNDkrI0VGOiwhb/xAAaAQADAQEBAQAAAAAAAAAAAAABAgMABAUG/8QAMBEAAgIBAwIFAQgCAwAAAAAAAAECEQMSITEEQRMiUWFxoTKBkbHB0eHwQvEUM3L/2gAMAwEAAhEDEQA/AN+uWsN/nhjZMT1+pxZp/CN8dZL4vRzFdcsMJsti0q475E4FGKa5W/XFhMt+r4nWhG+J1p4NGKoo+gw8UfTFrRjhXBoxEqDtjho+mJgmHhcajFdcth37t74sY7jUAq/u+HChiyVxwJGNRrIBl8SDLjD5wpwaMNFIemOZdwVnvP4nHMxW0qzfygn6CcU+BV9eXpMNmQN8jcfjgGCDKD0xGcuvYYfqwhjGIzl17YgqcOB7fT/OLhwpwTA1+EL74iPCMF8cnAo1gc8K/V8RPwvtODmnDSuNQbM3U4eRaJ+n4YgbI40tWnijUWT/AIxqDYGOTxRqZQ+voPrjQPSH/FsU6yfP03/4wKCmCP3X9f8AGG1MsQZ/vgiR6fl+Iw393LbA/TGoIMRf0YH44VSht0+mCX+mt0H1Bw2pkWBuI+v5jGBYKchBuR9f7YWCNSl8vlhYWgmrFG2JBSxJGOqMMINC4lCYjJw8HBMdVRuMOGI6b8ow7VggHYUYaDhasYxIBjk4ZrxycYJJOHLiJWxIpxgEgXC04arY4KpnAMdOGxhzHHMEAL8TZ7yspXftSePUlSAPqRjKfs84wUUZeoeVi3kE9x8VM9jeQPf0xe/aXm9OWVJgPUQN6jVq+nK2MLXpaWlSG5dY0ki43g7hgYNuxw0VZm6PZjh4xk/Cni4Vv4VVh5qgEEWFRYHMP6h9ofMWMDTmrhPkJLjmGA47rGCEccNOG68NacYxLrw01hiIoT+jhyUjG84JhpOISp6KcXFpYdgGBrUybRh37gT2H69sX4xwnBoxQ/0wdY/XyxYo0QmwxIcR1HjcxgGHODijmcnq7/dh9TOL0PzxXbiHrjBIavDLf4wsOXPEj4sLAMGccWpM72MfcDbuL45mKmlSYmBNvv8ApvgbwyoSZFw0lje7b6oO1hB9/TCowUJw9cDeJ8UWkI3cgkD8z2EkfoHEH+qvYBqUyxJuAB0EFpk3k9ME1Bij8Iw4DAOlxV1Uy1GwaBqF99N9UXMddsW+HZ4vqlkaNN02kzIsTcWPzwQF3NZgU11HaVF56sB0B74lKYD8azkKoMwW6eik/r1jBTL1SyqTuQD3wTD9OOhMOD4knGAR6cO046wwwsRjGHRiN2jDcxmNKFomOmIOG58V6KVANOobGCQRYiRvfAY2l1ZbVrYY9TDjtiBwcawUzz39qGbmpRSbCWb3AgfdUxlKdfRTO5q02BXaCsfmJGC3jiv5uaOnYLAI2mwP30xgXRzdMsnKQQBqBO97iwG4GLQJyIEqC703KkRUpHr6gR2nbqDj0rwj4l/eqQLctQCSOjDbWvoeo6G3afMERUqMpnQjllvB0EzE7C2D/hz/AMK51rpqIdSvJ0mm41aCNgIJv/yEyNLktixym6iepJOLCphZWqrorLsR+hiYDCWCmNWnjunDr/o4YVPp9+NqQdLFGOgYbpPf7v8AOO+U3833YGpB0MdhpOONlz/M33f2xC+RB3Zj8/8AGNqNoJHcd4xVq52mN6gn/cMRnhCfonDhwlBNgPyxtQdBTzHGaQ+0T7H+2BFbiKsbI334P18qo+EHEH+nsdlMfIYDkMogNM3Ywh+gxG1Ukx+vwxok4OewGJ04Qo3H44XUNoM0imP+TjuNUOGIegxzG1C6Crns4W1IAdgCZ6Gfyt88UsrS1NCAjSRclgo2sBNzbYfdgDxTOVVqOPMIuSukAQb9ugtvv92NRSypOhjGk0gD0INjP5z0jBEoFcV8PM7moWvAkxIMdxuvr8Xvg6vEBqUXOqeu0fO/yxWp1jUUA2dHXWNttz0scWKlNdQY2hjG9yRHbrb7sZMzR3O5nQrN8WkTFh9+OUHVPNYm0gnb+UdhfEtYLpOowI/HtgTxOlckavsxpI6gjYkT+vk1ilDifE/NqUQoBVtRIZTKsOUgjVvze1+uC+Q4wqKq1GEkwLRAAETeR1H9sZ/ykBB/8RqpkByFF4S4kWN9LSZv7Ydmguh7VVLMG51AEwuqSRIsCbRvgWNpNo1XElM2xnstnwiLLhiFBOpwTtMb4s8I4jrpiTdSQZPqYn5YVzHWOw4MKxxSGcif1v8Ar8MSUMzLYXWNoomaiGBU7MI+uMFwbxS+WoMv7vKI9RixqqtmqEjlKk2DKOuN5VqiceM+IeKGrQzOghFNWqtMB/8AzTJ/i6mICoJQhRMnTeAJSU5dkMltR6XwHxbTzlJKtNXUM7IQwAIdZkWNxbf1HqA/j3FvJoVXMyF5fUtZf/2/DGQ8G1XpcLosYLh2bmOzeaVMn2nr0xW8VeLFFMJWEMTrAQgyo3Bn4ea8ydsFJt0NskT8A4WMwKiuYnSEbeGVR26Sxkdj7YBcV4G2toBFVGKuljMdQRvIk+o26xaz3i98vTUZSjrhBUaqykhUZQSY2BLT8VhAAHXHPDfiU8SJpPpTOX0abLVCrMddJhYN9oIiGm0Jtc8HPkhe6AmZpgKtU0zUVWC1VkiVJ26EA8yz3Ixo1pU6FQqzeZlczRbyK3sCVn+Vl+Fh0N4gkYJ+X+6hcyAMzka405lSsOjEFCrdoJKxaDIMSCalHKU6LfulR9eSzH8XLVt9DHlJvtvDD+rpiWWepnpdHhahv9Pb0919UbDwfmPLY5WoDIRalNujIYmPaR946Y1NQKoJJAAuSTAA74878E8eK16eUzJArUiURm/9RdJEAnc2BHcR1GCH7ReNUVZMvUqVUL03ceWAdmWA1xuA+/b5ERt7I5+opTt/x8r5NmsESLg3Bxx0xBksuKdJEF9Ij8/1bE+rAZJHNOO6cLXha8YJyMLThurHcYNHDTGOgDHCccnBNQnOGzhxwtONRiNjjitInDscYgYwRY7hmoYWMYxbZJC0EkOfsG56ajvypq1STsP+kEvwxWCspqSQ3LaxGlRAtcWJ/uL4zOWzzCsddVQDVZmvNiSOUlrBgu4Hr1uTyWeJrMAQBzxHodtonb5H1wNQiQWzWUIbWDpJWTF5sbR7kHf7PzxTzNcKS0kjqN50k8u+9j2BHWxilmePOrGwcAww9D0AiD9e+FTPm1IVIAi0Rdha/ff0ETYY1moJrnJowQQfhIIgovTexOk9+m+81hnWYjWhUch3XoOvzJnbuO2J83lqlNVmG2uskf1G4tc/eO2AlfNPCCCx1kFSCNjYAx0kjtyn1ODqNpRey5C1QqGBJLLYBpCgWAvHr0+eFxqpKPpaSWBAKuQAAVPSADGr/qPrjh4vSV+ddWsaGhoKnpBAkBl+83A3Liq1UhAYcz7qLwNhefuJ6XFjUZcuyzLDlEnkfY3mduuJqWdqpVGkw/LyhSBpJ+0GKyDA6jB//QKbBhziURDYfCkm3YmbCeo74JU/CaFjULQ/KOwOlmtPzHz+WNZqB2b8QeUGc03gLMRMzHVVMR1uR1vjH1/2zqJAy4PaWJ/7SMb9+DOjapEK4vsdpB+RjrjP8Z4Tk638R6FIsSsEqqksCsibTIIuezYaLXdAaZkq37XXqkh+RdOyqh1HbS2sNYqT03iRilxCs2aoGpR1lUtbSoAMk6hqBknsv2cGeJcJyVenUp06VOm6q4HKqlKgAKgOtiOpv9q+Mx4LzRSdROkg0dERzai4Oo2HxH1MnC6E5ak38G1NKgrwjxrTp5ellGVljd9QKyXLAxuBJPt64H+O6Rd1dJbQih4Hw3YgkdAdvl64JeK+AIiawKYkCFBOo97dOv8AbBPwXxegkvmFDirTCgPGnzJCgSdhJYz6nFL0Jy9BG72LHgvxbSrU1VqYFakhWqhd1ptRWFDaAD5hAa6Nbr7R+GKbZerSqp5LZjQ4ppHJ5ep23MFHYSYAkACdyCE4z4ooJnVzCAl0qPTrKYOtGkPB6wSwHSwiwGMdxerrcuF0BiSqzMAnbpJiJMDEcmKeSN4pV3urGU0tpI9j/wBcU0mz+XQnLVmK57LHm8usCNTduYQdVgZExqgZDxJXZaj5TK1g2WD+apIkKNMk6oJQAEAjqYnvgb+z3jteia9KkNS1kXWkAzDhAACIk+ZHzG2+DHDczTo1KlcVkplVjQSrGNCtGgka5grYyGsfRMklCVNbeva2dkczcNnUvzS/VevoWquSfXGYbS+XSjVo1k2elp1Ak9Cuk3gTBNp5qfDeJPxbi61XB0mpTUKJEUaZ1EfMByfVj6Yp8dzVFsk9RCvmZitqCo8kBjJQqDMAQsEAyJgSBjXfsnyAoLLgGpVWVb+VeqAjabEkdQOwxXBli05Jd2jkyJuk2eqlvUYaXIxUNX3w5mPY/IYASc1RMTeJ+X6/Lvjt8U62W1rGrSwujDcHvtfsehBIwFrcczNB9FVabewZZH8wIJHyi34uot8ActPJpqtRVHMQJMX74fGMpxDi6ZmiojS3mUwVJEglwAR/MJjb8sasNOFaadMfak0KMMLQwHeY9xePx+mOVs2iMqsYLmF9TvHpivxTMBBTbtVpg+znyv8A+wfljAZbIxHUqxjjV/1+tsVszUtYHrggEcxffEVfMQcVqlUxP3+nfFavmg156X/X1+/GCwgmdn9DCwHpVom5NyLAkj0MdOoPb7+4wLPIc5xV9RazQZvJ6zHexwZo8UZFBQhSFJ1DV+Oo+gxkqqMzaek36/iJxeoZmpHPoIgiJC2I6dLY5ZQ9CyZ6llPEGUaiju9NXgM0EDUwWTy/l3wM8P8AiVs1WI8vyxBblMk35gbC5WbjHnX+orp0lCDpjp73jb6Y0Hg/j/8AHo0wDENIB/8AxnvbbFE5cCtI9Tp58xG43G4gRdYjY2MHt64Zm+JUKQDVPJQaiRqYLzEAHc9t8VXzVOC0iP8AP348t8dcdp5qvTNJnOiUJIGk8xMqZ633Atpw7dKxD1utkKFYLpnSwJ5CLgmd7yJvItPU4K5DhyrTUMASqxYQLExH8p7488yniQZBKaNTdkrGQVIGk2BEHY3BjuDjWUfEQ1+XDdQpgRy79fxEnE8OVZoKce404uDplXxT4nfK5mlSopTIem1Ry+rZSeWzD+UwbwT7ycfPggELqRgCGBg6SOqwQ9vaceX/ALTahatr7UQvpzGqP7Yjo+MKgy1FKRUN5dOXJJuALBeu1zeYiMVSbYraSPR83xRzqBA0n7Wog/WbSpPznvjHcU4nSRWCuoZXJkb6jO5I2Bnr1ttOA1dazspr5loYqonkXU0xIK2AUO21wsdbZ7OZ5qFUI9QVZi4YbE2uCVa28bWxWMV3JObfBuOCZunTRSXFVoYueVzrYqbzudhPYDGAzg0Z9kQSWq06yKBMN8RWB3kj6Y3vgTgC1C2YzLEUgStNJ+OLH10z9TI74dxbLAZupmkRf4AesCbQCjqSkKQ4VdFjEFLfHfm6nP4EHJb/AL9vrsNjWt0zG8TzdTM1WpEGmwJ1a2CgQJIO8EA7ehw/KZcItKjUB1Rr6QQQTytJDRI2wJp0ico9dgWJqt5l7lXUA3vB5je/Q9MTpxA/GQGlz8UhhqBNyBBGov7BiOo02xZbu+zp/Ik4ehaq8EpVRzArV2lYE9iRsSbeuK/AeF0Mxlq6M60sykPSNRwq1ABenLQJ3i/Vexn03wt4RRMulfMiS4DU6ewVCLTHcdOxvvYfxfhWSrv5YpUhXZjpZeWSFZyrBCL8vXoTvYikslfZNjSvz2ee+FuLHKJWzK6Sw8ukoa93LVCwWROk0kM3AkYkHEFKamAmSx3+I6rwLD2Atbpi/wCLuAoMr5mXpFVpPNViXuG0IoIZiAysWB0z3kbDHvrKhYNp6fr1w3TdRCcXNf32DkwOUqjZoPBvA8xWNbM0KQqigBqXqder4e5ABNr32OPVfAecp16UqF1oTyzzAHuO0zBEi/yxivARIy4GVrtQziOzFGMJXBiAOmoAAaWse4JxoOCcToVM2KzqMtmwdDoAVVy9i4GwaSCVPqb9ISlbO3wKx21v/efb3Rvn1dCQdvb++/fp6zibLPoFz8yenr7YG080ZM2/mNzHqP6T36XkbxJUzZFuthY9zGq+47jp674BzhEVj2uPiX0PUd/T5jfann6C11CklTujjoT0vuCPrHcYoPn/ACoMHQCRZZ8v/ba6d0uR0kCMWznEI1WKMNRIuO+oEbqd7dbi4MlOgP0Zi/EtI0qbq6F6wUsgUNzMTyOCvwjUJkxBU9dgPhLx3naVenlmdcz5jAMjNemCNxWEksFkkEMBEb7T+MFYPVrV6n7wiHQoaUblJ0oBTULoLFyTJ5b3OBP7OsrTFStXHOUGlFiCNVza4nTAF4uRjNyk7b2+ARSitj1vi+d109YjVSdX/wDab9bSJPy9MU/EPGBURaKFJralVtagBkUupPpKgd9t5AxTWrKVCPi0tynbYxHoYkH3GM7xfNPWy6AIKa0yKgmNRMwQQPshCw7x33wjlXYpybT97KVqpPwtosOxUr+IA+eKnEvEppUyx3nQR/X8M/W9umBVDiVAl1qM6VFC09Ku5PKovCnmvME2ubi+IqmeZSj1KbvTFQk7OyuaRuQANVgx6m09sCOWLenuCSfLCa5xtRDWELO1mPSxuPXufXEK5i5Egsp2jcGRf6Ee4HfHMvVSqjPTrcswANBBsIB1CR2g3EbYFjldmcwSQR0LABgevrOk76YtiooVTMwY1R2NrjsdQO3Se/8AuwsCauaUPLEBSDIMEarEESOoJPzPfHME1nnLUG1MQLTF4nr0t+tsXclkqzraQBvJMdel/TEdQQTeRftex9MFeG5uppVdSmwgaF9DuDO/fHLOTrYrFALP8LqBuYRc3nc/j6fLF/gXDalCqtYjUqgyARMEabX6TjQZXLNVcDcA7ypA5fff02/MrluAMzhL7G0SOluXbf023xN9Q0P4aZQ474lQZZ/KLF6nLEEkapkmNrT93fGb8OLSFHNNVp6z5QCCYhoqEN7goPvxsc94VWmDIZT30iAIi0kdQO+M9l/DdWsaoSotOkYDF+aTDRAEQYJO4icHxozjTF0OLKy8Zr1FFOor6UKlCFVQsCA8xLWkGSLkdbY0mV4zooq9U2VJZovOoiYG8gqIA3H0yVbgdTKOrrVWrpkwQwWYINp6gm4wPzXHatSlpMBARYAiIvv2m+KYIQgmocewmRyb3CfiXxP5hcKlioQTc2JMwLCdQHXbrgPkGq0ApiTUeFQXckRa2wuBG8m2B1RiWUjuv1nG84RlhRNXiRCtoDLl6fTzogE9wJJgX3PTDZ86wRtLd8e77IRR1c/1FHxKatJkSsVcgK7U0YnRrVlCklY1EF9p2B6iRVLw41akKtAjSSV0jUYciVX3MEf9J3EYNZHJTkDm6za3r5ymCxNysFZ9Ll/koGKfDMzUyeYqZUllCO9RCKj0/wCIqch1KRYrG/c98J02dzcoSdyjt96q/wAGzTglTRf8OeNHq5X91ErUVG8txEGNpEWaTuN7nfcX4V4jUqV6i1KlQ+bTKudR1FJGpRP9Ja3pi8eEUqXEmOWYPl1YhTq1QdMaCbX3PoBe4xm88mms47O23S+LZ8ayQcPUEHTs2vhaklHLZqnmhC+aqMxHKQf4blfYVEqe3tgTV4WKeSeaiM6uw0qysSqMF1wD8J5r9o74r5NfNUDdgArT9pR8DT3A5D6Kg6nHpng3wBl8xki0S5V0vaGBi8X3G+OCHTycpT1btptf+dtvko2kkq/rLXDuIjjHDwBUajVQKlYIQCGAswH8jxNo2KzY48vyFJslxOglUwKeYCsQTEPCMwnppbVgx4R4iuSzoZTCsTSrr/QdyV6FSNQjt2OLf7UOH038uorJqurhXUt3VrGSLm/+3bHoxlZFqmXf2g8HakKomKbQaqxJuy6nT+pT5bQN1833xY/ZTkslUVaVbLUGzNIsNZUNrXlanUBNjKsfcAHvjRcQoNnsnSrQPOFNGqIdtRSQSI+BwWWZ2PcSPIeGVaqV30J5dTK/xKYknSoYSpJuySwv0DN0+GWjQ7j67/uMpNqmelftL8L08uRmadOEc6amn7DRKuo2IPMCu20RaMfTztKrSZc0GLR/DzFMyeX7LiJPa/Ntbrj1utm0z3B2deZXoah3kCR8wR9RjxjKNFRWEqJ5iIuO0MIaexGGntuXw53FaXuvy+D0ThfGlqUqbFxOm5n4iLNfvN4ti/8AvYIiZBnr3m04CeHuF0qtNkoOCSSxQoqkG0mNMMLC4nBKtwWtbSIg7GRG1rXHvffBIPkctbYQZAudpI+hnAriWfOVD1VI0AAsjSBqYnmB3WTpkbGCbGSb9XIVBIYn6Sdttr/jjA/tF8RLpGXQwZ1VYifRZ97kHsvrhlFy2QLKPiPxiMxrSmilXCyXBgFSbqsncaLm/LaJwF4R4iq5QsFgq3xLEe17+lr7YDByG6jY/njuZzE4vHFBRrd/eByk2eheGvGfnu9J2IZkYUyQovAGgEekwDO2LuZKuy06ZYagqnWRqIcXsDNgfnY33x5TTLCGEiCII6HcX6G0/LHpvhTPrmKfmVCqeXJrbS5F9vW0D36CMReOSpQ+oznFJuQbrV3Ol00KXQMzNs2sCFa4uCd5/wAAuN8RzWXoFTVYOamnyIRisgyRUAJ0T1DAyYAEE4sUOJQgV5UippsAQq6yRJm8W6Rb6D8xwoF0dfMat5kAn4YVmAsTqc6QCTygXAuJMZyS8006Tr+fgaLT2TDXh3LDLAGUFRlVqhk2bTEDe8ST7n0xHn+IVVRlPlvJgMC8k7WUizSejW9MUH43LCmyEuZDKQCCIEi+3tf7ycSZKuQ6s68oYn53iIMt0O1oOLaNaT7e38Ca0huZrvSNJQS7LTbWVvdmHZlgcp/5JwsMznEgHLIzu7G/KBpXtcDrt7H1wsPQt2CM4w1OLTLDb8Zwc4L5IQABNUbHSSTcDe8nlP6jAPN0OepYfEx3ne3T2OH5JGkQCYZZ3FrifznHFONqjqi6NnlcqwctDU5BAMFZM2uNMneIM401HhJtrzEtI+Ftt+hJk37Yw3Csxpr0SzSmsT1vpMdJs0XmwxuMzxMaTBU8yFQTG0TsPfvv644Ml3sXjwWuLZE1KbI1UTAIBA77m4t/nGbbg3M/8R0pwJBnQTHfSZtFx2+k/ijxhmKFNFpUw1Wp5hEgsqpTALORaTcR03npLPCXH6+b5a9NJA1q6yqsBykEGdLDUpjYg9Iu0YTjDV2FbTdArM+FS2xMQeboevUD8O2MnxDwn5TQzautp26ev4Y9dzuYWkI0KTzCREDlJ/LGH4wU1iB0J3Mb39Jw+LJMEoo884jkxTsPyn+8f5xo/DYAy9OlUJ0VKrE9l81DSDH2IpsO3N3xFxzh+qmWVYAE2BvG/pjdeD/A4zWQQzGumJB+ayD7qYPp9eycFnx13/JnO3oZhfEwqUclQyjbh2qP6RIA7zqap9MaThvEMjmM1Rr5htVSpk1RkX/7gcukd2ZJUD26kYrcHoLmKbIUF94GzCzX6Xv8/XAjI+Hjlc+CZIQF1IBkyCFgyApmTuNsceHGpqm6knK676nv+g81S242PXE4CycJanVCJopKyRfS6cwuYBk2nrJx43nPCNeoWqrpM3YAxBPQg7Xx65T8RUMzlBQLAO0B0qgIWFjABOlybCVJ2O0wMrm+FVMuZyxe4PJqmP8AbEmNpEie43x15MrjKkJjhasweW8zKuDWplRtzC3vO2Pbf2a5kFHAMCVcbXVl9v5lbtvjF5fjFWrFOrljUIHOoGhgDfV0SotrEhTMiZxouCeHigFTKVxQBlXpugddJgwFLK1NwegOm5tckp4yTuWw0oWtjOeKfD1P96qkoG525lBJgmQJHWD32g4FZfwSlZjoqcw6G5j2JkD7sejZXwcBUNZ69WtUMEk6Qk+iKIHuSxsL2xj/AB349WhXNAZalVanZmdTM2sukgj3mZG2xMo5ZTlpxj6Ulcg5wPI57JeX8OapJywhiqtPqsGBUXqBMgqItYj/ABb4dNDMivRYqzq6EgCGDDVzKR1Xp0I9MaXgOaqVcqlfLMDqEmjXYkK/VRWALr/1B+m2+APHs3nNGqvRQtqmKTBgAGlVMm43EzfVsMUx5ZO4uic4LlFj9nVWqlGplDYNzJIFlazQBte/zPeRieLZJsvmKlI/+m7L7gEwZ2uI/W/q44jRqChXoOrBKqh7wQlTkhhusMU3tb54B+OeBipmy6iQ1MOT6g6SPXZT88PHLqhbF01LYweSz9WnVSpTs6EMCZ6HaJ7dPWMbk/tDzdRQoFNT1YJ/3EgffgdlvCLt8K2O2398GMr4Va0rE+h+/t88RlmS4ZVQsH53xnmqdJ6j+W4RWbmSLxYcpA3jcHHlvhvhrZnM+a/Mitqdj9pt49STc/8AE+s+JfB1erT8qiqlKgAZiwU0yrSDBEkEHoCeX2wqHhdctTWmgkKIkdT1Y23Jv/jFF1KUKvdirH5jy3x1w6HWso5WGlvQjYkeo/DGSidr43P7QOIlKwopA0wzx/Mdh/7YPzGMxnuL1KigMFECOUETHe8fdjtxa9C2NWPe3v8ABIGVMmB8RqVGkfylQIP0P3nBnwhlioLmweCB0Ok8v3mfl64y+XzZWxAZSQYPcdR2PT2JxrchnSdnABAI6W26XgY6Y+5yZfY0GbztD93UgaagbQ4sAxJsd+aw7WviHL8XjLKzBkajrUOGC6p27mYJB7kjeYAPOUfikXIgj1uSfz/5xDQK1gUZyuhQUUE80yC0n7X4z165wTTjJWn6kvRkFXOO5FQ6iywdTGdpGn8RtjRVs0XVWBIgyQD7cxBta4tFj2tgTlsrKurBlI+FyCEYRseiza8x+GH5DODy2VgSRKkAdrGe2/frhoR0qkaTt2dralNiV+fTtf2wsXUVWQSx6bwPfcYWM0bUU82pLuSTBZjF+89vnjmTK6gOYyAbFt+Y9D7ffitVzw1tK9ZvfCpaWYQRHSceZJHoRDCsEYsS6hbk6mW07zuPYYGN4gqV3fy3NJFgy7Mx67sZ09YUffGO8QKikQIurA9O57/7cVaOaSjlVSIL8zn1IkD8BHvg4sae7EzTcdkaLhdSsHpVWqtVVSR8ZYorbaQxkdZECbb41uc8cU6FQg01cuIWogKSIA51bmVhHaO284wlHiUtTSdKGkhIEjUxWDJF2FjaR88WuLU/LSFgDfRpIUjsbC4/m3E3nbFZ4lPZnNHPKOxq89x6nmENzTY3gmDG0ggjUsyJB7jALM5AuLNZYvqPX5/n0xiq3H6mlKY5fLMqftDbqOkASNt95xtuF5/zadN9UAgHTEmRII27yJ9scmTD4W8eDsx5HJebkCZyrUoELWSFadLXg9LdOv5dseufsw4go4Ymkq7otXlBGoMHdgune40n54z9bNUK2WNCudN1ZXBWUdbhgHEEzuOonFfIeNMrl9QanTqMylfOpqlMsYMMy6mUb9GHSANsNhyXyqBkj6GM8M516bExq1XIJgSTH1Nv0MbnL8YoWeqikqCIYK3rExI6nGKoM0DQhIsIVXgm15A0+lz0xquEcBaBdLkFRMkAm5ADGAB2IxLKot2UhdUGcpwvz2NSllqNBQw0s66iT/MBO4O+15uYuWymRWkZqHW0dFKiJ/kCn6ycYrxtxurkfLpU6hYsGY01lFVZtZSZYnVeRt64q8B8cUKkjM0qtIOAGenXrMDc/GuoMomdiT6HEXjco32GUkmeo5TO03ViNOlDBkQAbH7QjYi+MV4s8V5qpmhlOHMghQS66G1MSOUEyqhZEnqSe2KHjhKIy9BMm1NKRZ6tQU9nEBQ7R8TAggBjO/8AKcZvgnGhl6lF6iloFn8zQRqLGCRAIhmiR+WLdP0yrW/wJZM3m0npfAfFFSlTqrxAFalDTNRUsytIDWABhlYSBFvS/lP7SnpniL1EJqU6gDqRIuZBHMBEPII7Ed8H/EOcauDEhNGlQKhcuEEsDUN3DgvE7aB0tgbxLJZerkqdbWxqo8gkCKlNysoSByMNJIJsdTdwB0wxKEtS7kXmT8rNX+zLjS5fJ1BUEENrAVl1OWtYHoLCdoGNLw7x1Qq1CjhqR6eYA4MmN1B0+7QMedUc/SpZbRRAV2mdTHVC6iB/KwvGr/bPTGeyvFaqzpvqgm+/b59oOFl0sZtvuB5pR2XB7T4iThwANc00LTpalqD23hqPN9bYzvBM7lqOZNT99erTcQwr08w9SR8I1kFTERYL1kEmceZZrjtQVdZ5CJBk2PpAF79u2LNDxK5QEAmGIWEABhSSLtLfZJFjHXAXSqMacnQyyuW9Hu3DeM5eqwFCqjkgtCkTAibWPUb4Ignoy/r54+b18Shqy1Axp6TIgCRGxBHUbzvjZUvG3EiZU6lO3mimsjoRBUi1+tsQn0Ev8WWXUJcnrWZr6dz+OM74k48lCg9aoJCiw/mOwX5mB9+MdmPGOYn+Joom55ryO4MgEeonGa8U8UzGcphUmrTp/wARyimBPKCQJsL325vbAxdFPUtXAZZ41sZ3MVGrM9V7uzMWPqTNvSCIxVrAAU/n95H5YsJmQlMr12PsNvmNsDa9U2Hp/bH0ktMIJL0POjcpEBGDvA21LE/D+B/zOAe59cEOBuVqgdGBH3SD92OW9y8lsaHVqHMA+m4BmNo31AiItM4I8N4aqhqtRBpcFVPXVqB5R0Fisz9rr0q8LyKu/OSKawXIBmOwgG52npv0wR8R8aSREQFASmp2UbCOg9Tv9MXilyzkk3dIqZzKBrDdvhMzeYgyYhtvQx3OBGVQrWYxZ4DAWhhaNPrzW7x6YM8LredTqqY10mBjvScWI9jv/uHfEfEsvKl9nE+Z6gC1T3EQ3qAftY0t9wxdbMV1tIta/wBx+Y/A45iMcRICsRMg3GFidjUVc5w/UzEjYtt2nf8APAjMZNlki4HywerZ5ZtJE/rbpGKj5hVJBJO1xq7Y85SaO+gUufYyrNbbmE7+sYjzaNAY/ASQPcYJ57yXU2If+af/AJAjE3A8ma9NsuTOqokECSD3HrvNx9+LwkqI5NtyjSzYFRShPKqqCd5H+T0xpeH0GzM69QVfhAgapgzMdbQf+MDcz4QrZPNeRVAlJcMtw6/ZZT1E27ggjFDhVWIOtlMCCGI6emH5ITj6F/j/AIeUVB5Lau4O4+cQRHXp8xNngGUq0ho8xVlryCYn/qHviu/Baxo+dTcuw+xeSO69yO309QP+p1SYmCPqPT0vgNKSphi5VszXeIkzNAhi/m0TEMFKxJ+FwrWm15vizwLMudsqAv8AOkLYdi/xb/zYr+HvGIIFOsN5km4adx/g42XB3pUCujQKT2gKpI9V5SWUdhcDv0RYoPytCvPOHIJ8SZpMt5LqGdGnzJABRpsrLLBgRNwRcGDOKFTxVprCoUDoXSrTJK7pAYLUChlBgBkIkCQZmcaDxXw5GUMtQQQWBW4iPiGhSADAEGQY2tYPmP2b10QsKlNp5vK5lJ9QbBWg+nr2wkuj0vbc6I9VGUfNsUs/xdKzvXqk627307wFmwAtf37ScxxQoYFOS0iSJkkzygTcDa9yTsOpKv4Yr6CVXlBuGKqVa/KQxF+0b9L4p8H4e7tqIaJ0iDELME9/T0xyYcK1t3v3K5MmmO5HxDNNQoCkTLudTx0sAAfYfeTjQ5LLIVXUGJemsxpgRMG5BDQfwxnuOcJph+UsDblJkG3fcdP8Y7l+KPYAdCIJ/H6Y9Gjha1K0abNZ5WNL4wupWQqF0npc6jaCbW3xnuH8bNGoUjVRZzAN4BNvcRiF+IOgIIhT0nYnqPxI/DFKmsqGvAIvB/HBoEYUtwhxNwuacKIVFJ2vBWQPXc74r5OqFplm3kogvdhH4f27Ym4zeu7TvpB9YA/OcRcP4UDTDsbwYFoAnl+Zhm9tJ64aMXJ0h1SjbIOJ5Zi1KoxLeamqY6qzKwH/ALQYHcYOcZ4X5Jy9FeVloCqYMc9R3k+4Vaaz/Ti1wji+UajRp5klWy1c1Fj7dMkFkmN5Am4sBHpD478R0a+bapQqAqoRVYBgCAOYXAMSW+gx52PNOXUxxTg9MdVvs+0d/h3/AKOmUPJcX6UZ/iPB2UFwLW1gfZJ2P+0wY7XHYnmT4nUCaQCY9Ygdv7emCvCvE4o1Vc0/MSGp1EIEPTaJXbTIsQO4GKjVg1SoVQUlZiVQAwFOwv1A3OOyUpQm4Vt2f6fcJBao2whkeOCrT8qsNSyJB/8AkD0Mk8w6nGh8D5D93z6eWxqZbMKaDartTLwU1RuvmBAGEbwQCROPp5EGfhJPWSPaIgTv9b4K8F8+g61A68pmQw+UjDeLFqmB42uA/wCP+B0aGYVxTDJUSSNMwY5m+TIx9pxlqOQo1FL6aaAfWQATaDYSvcktYb49Y8a1Aj0qpBIpVKijTA1K2oDSTaYYkdPxx5fm8hRdppV9AaSQwKXJvyk+nQxt7gxe2wr53IfC3iKnlMzTqqDKVBqssGkZV1jTclD3F8eoftN8PIKSZmmoZQQxgm6kAyL9dp7Njx2vwXSPMWrScRMK66o2uOntOPYPA/Gxm+EVKFWfMy4CXvNNv/LNu109NIwG97Ga2MHn8uiD+HUYBlDQD9ncajPXce3tgVUyZPMWMGw1XJ7ev1wWyi5QOEru9Icys2l2gg8l4Ki0dLR62F8br0kcrl6orKdqmkqdO8Cbi+5Hb1xSOVTXFE/DlEdwNhQzSs5OlwabTtoa0/IhT8sFeJVhTBidY+EaSfrGwgH7sZ+goYXI1HaTvbaZ+/F3IZwzpYmek+nTFlKlROUbdlRXkbRe17bep9sLEuZyRUyskHoBt7en4YWJspsXa9G4ECGJhhAErvqDTFosOxvbHKWTRlDA7x29iNu9umL1WmXBAHwsSOmwjcEEbnENLKNpgD0jmj25dvaMeVZ3pFerwhQJmPQbmTAHzJAxHwnNBK4QM1N91PKQRBNmUnpP34s1uG1XpmabwbSqswmxB5VJEW3GBuQ8NVC/mU9FTT0ToYgWGxnvHth4yVO2Br2CvjDPV2qBjVLTTIJ0rcSZFgI6et5xlsrwt6l6YIjpNxb8O2Ne3As2yGaQfpHN22mDg3whaqUhRfJuVBJDrpBE9pAPa/a19sGOdRjXIjx2zC5DidTLmKhO8TMkR0Pb5dx3xsKuQy2fp6mhagFnUX+f86/qRgJxHwpmdbFKLwWJDddJmxhomCdvbYxiXw9wCuhYvQzIUjlWnTgBu/MR8/0cVeaFXZCXTyu1sMqeB9OWq1C4LUn/AIijYUyF0v7bz20sOkmHgmXrs4pIXbWNoOsKd4G7HTq/vvjW8D4bmdbasvWdWplG1qtLeY+KpDQe3fBLhvhbMivTqNSRfLKmRUuSvrpIWdjY2kYSfVQUXvuNHDNtakR1+H1aJH7tk2NMEHS4Ikj7RuPpffYXGBfFOJcSq2UU6I7gGdu7zf2xu+K8ZFAKawGpgdKioTYRJJ8oBQCRf19DEnCfEFHM0Wq0ZKozK4NyGG4iYO4vMflxrrc6h7HR/wAbE5WeTVeB5rLq2YZ3gIS5ZiwYEbGTsTA/C+K/BswKjqSIC03JjoSbj1+EEe+Nn4/8T0a+VWll+cmorVdKEFVQk6XUgMJaN9o9cBvAHBBmGeoV/hKSOsMZkdPUfQ4tjyKMHlmtyOWDm1BcGGz2Tqa2ZTq6sBunoymGEbTGGZXPwDNiLqR06H/nGw8UcFopVHl6tZPLBgyf6rEHfAWjkl80mr9hSGlAhneWHVr/ABHcQbyMdePJrViZIqGwNy+Ueq17TF2kkj3O31wfz2co5ehpgMzCy/md4A/HFQ8YVRporJ/mew+Xf5xirxDPZdnP8IxpUSx5iwUajqBgy0xGwiwjFLs59EpbtbFWvnVdizDQIveSf7k9sW/3tmVaYA1ESfRVWPooAA9hinT4dTe5dhBkCxt0mwk/kBgjkaiUC1QNrYjTDARFjsL9O4xaE9Cdcmkk9ik/h7brq6k9iRizwuiuVmrUp6gCFJ0hik7MJIF7jfc40HhDjVKpmaKFTT52stzLC7KWBC3A+LaT741njvI5XyWafLBKK9RV1lxLczKkAMNLNMbiCd453LemWjGTjZ5flsv59dFWk7J5gY06Y1NoLBiABAtMAY9Q4VwrJGNX8PutVKlM+0soBPoJwAp+AgCKlHMaNJ1Uy80qgBG7aZgzMSLCxG4xt+GcT1KUeolRgJ5a5Yx6yOh6x1Ha/m9VlUvss7MEGluV6mQ4cp01AtIz/wCqrUwfZnUK31xdTwPkaul1QEi6vTc29ipj5bYvq0i71B6Tqn6qZwOq8KyoOpvLDbz5aKfqqhscKn7s6tJ1fAqjSq5ip5KlD5TBGsmwDgBgIAHXbFnMeB8o5k0oJ7Ei/wAsQLWpoRGZYAdC1RrduZyI+WBXjLj6nK1FpsahNtKMEJ/pDAE3jYC+3XDKeSTSTYuhJN0df9n2Sao1OnWqpUXdQytEgkSCu0A9e+HZf9nvksz5bNsGIKNrQOCCLqwRknpY9hjzzhXitFZqqIuTk6WCorhuVvhGkFCOQki1gTucX8txx6WcQU6hCeSfN0jQNRJMhYkydJ6xqaIBIx2ac0f8iPkfYO1v2e5lXLAZeqDuuqrTn+r7TBt/tEX2tizm/AtMDmprzCSqsWC2vLEKWue3XFc+ImYR5jEdv0cDMzxwK16oFtgYP3H8sTvJLljVFFDjvgxKcNSIQi4U/nv6+3rtiL//AD/7zReopIq0wJWLm3WJA9G6/LDs1xIH4fNIG3IQPq4Axzh/iU0NUMsnlZKkCRcQdLX3keoGOqM8tVq+hCcI3dAvKVSBDElhuR/xvjmL9asrEnUJJNp+exMi5+/HcdfjkfCDrZcAs1t26do7z3v3xPTywZiIFlUi3dZHuATPyHvhYWPKlyd0eCxTy4CmVWy02gAqLypETbYEHcRgHxCujFVNJZBPMQNXKRsdMrNtiLyREiFhY0VuaXBNmGqqdYqvpDgKpaoSAWW2ovffeJ6TtElHP1yaYNY8+tpCrbQ0ReZB3v8AfhYWLUmlaJW0wklOqR/9RUEDoKX/AGYgrU8wskZqpb+il3/2YWFhKS7fQMpP1BWa4lmVNsy1v6KfttpxXpeJ82JiuLKTelSPX/bhYWKKMXyl+Ark/UXFBXz1NGq1l/8ALJtTglToJUkMJEgdO/fALiedaglPK0iVUEvUMzrZoAbTEDSqwN/iY9cLCxbGlddhZFPPZgVBr0hTsYsZQKCwiAC0zt0+eDOS4zXpqBTrVKazARCAosRMFTexJ7kzaMLCw8kqoF7lTO5mtVqIz1mZmcXIFiGsREQRA2wT8KcOGbztNKhMZhHrNHSpTNQGBsVJSYO0iPhusLCy/wCt/eBbyNlmvDFCn9jUb3J7em2Ba8Po1GNPyacLAGrUdzPRl6nCwscCbq7Lsz/iTw7Qo1WTyxIvKF1HToXbv3wDq8HU7MwE7Ek/r/GFhY74SdckZJA4TSfkYqR1Fjex+4kYMUeM1q6pRqVHKszA3FweZum5kiZ6nuZWFjol9mxE3waJ6RqAtqZdJBjUx/OBt2w7K09J5QAZP8xF77Fj3wsLHBzsWDqOdNyZAjcx16TbbHKuuLOR9f7+mOYWItJFU2DOIVGWOYmbdthOKRQn7W4vIB3t8/nhYWKR4Azp4IjXYK0g7j098Sr4fQxsPaew6aonpOFhY1uwdianwReYbDqAIme974dS4KiA6bCxgSB2iAYG3TCwsP3E7DV4bp1NraX2vZTG4BkfXAnieS0UwQRGtVEgkjUw5gSxEggEWi22FhYZcgZxOC03kmdRIksdX43H1j0x3CwsdEHaJS2Z/9k="/>
          <p:cNvSpPr>
            <a:spLocks noChangeAspect="1" noChangeArrowheads="1"/>
          </p:cNvSpPr>
          <p:nvPr/>
        </p:nvSpPr>
        <p:spPr bwMode="auto">
          <a:xfrm>
            <a:off x="63500" y="-835025"/>
            <a:ext cx="264795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historystuff.net/wp-content/uploads/2010/08/chapultepec-marines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3900" cy="3505200"/>
          </a:xfrm>
          <a:prstGeom prst="rect">
            <a:avLst/>
          </a:prstGeom>
          <a:noFill/>
        </p:spPr>
      </p:pic>
      <p:pic>
        <p:nvPicPr>
          <p:cNvPr id="1030" name="Picture 6" descr="http://ncamel214.tripod.com/sitebuildercontent/sitebuilderpictures/f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1" y="3501741"/>
            <a:ext cx="5105399" cy="3356259"/>
          </a:xfrm>
          <a:prstGeom prst="rect">
            <a:avLst/>
          </a:prstGeom>
          <a:noFill/>
        </p:spPr>
      </p:pic>
      <p:pic>
        <p:nvPicPr>
          <p:cNvPr id="2" name="Picture 2" descr="http://www.arttattler.com/Images/NorthAmerica/NewYork/American%20Folk%20Art%20Museum/Folk%20Art%20Revealed/Mexican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4724400" cy="3474857"/>
          </a:xfrm>
          <a:prstGeom prst="rect">
            <a:avLst/>
          </a:prstGeom>
          <a:noFill/>
        </p:spPr>
      </p:pic>
      <p:pic>
        <p:nvPicPr>
          <p:cNvPr id="3" name="Picture 4" descr="http://media-3.web.britannica.com/eb-media/61/64961-004-0FCD63B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782" y="3227425"/>
            <a:ext cx="4311650" cy="390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California petitioned congress for admission to the Union to become the thirty-first state.</a:t>
            </a:r>
          </a:p>
          <a:p>
            <a:endParaRPr lang="en-US" dirty="0" smtClean="0"/>
          </a:p>
          <a:p>
            <a:r>
              <a:rPr lang="en-US" dirty="0" smtClean="0"/>
              <a:t>Calhoun believed that the North needed to drop the slavery issue from its political agenda.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Fire-eaters- </a:t>
            </a:r>
            <a:r>
              <a:rPr lang="en-US" dirty="0" smtClean="0"/>
              <a:t>South Carolinians who were in favor of seceding from the Union.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Compromise of 1850</a:t>
            </a:r>
          </a:p>
          <a:p>
            <a:pPr lvl="1"/>
            <a:r>
              <a:rPr lang="en-US" dirty="0" smtClean="0"/>
              <a:t>California was admitted to the US as a free state.</a:t>
            </a:r>
          </a:p>
          <a:p>
            <a:pPr lvl="1"/>
            <a:r>
              <a:rPr lang="en-US" dirty="0" smtClean="0"/>
              <a:t>The territories of New Mexico and Utah were open to popular sovereignty.</a:t>
            </a:r>
          </a:p>
          <a:p>
            <a:pPr lvl="1"/>
            <a:r>
              <a:rPr lang="en-US" dirty="0" smtClean="0"/>
              <a:t>No slave trade in the District of Columbia</a:t>
            </a:r>
          </a:p>
          <a:p>
            <a:pPr lvl="1"/>
            <a:r>
              <a:rPr lang="en-US" dirty="0" smtClean="0"/>
              <a:t>Texas government’s debt would be paid by the federal government.</a:t>
            </a:r>
          </a:p>
          <a:p>
            <a:pPr lvl="1"/>
            <a:r>
              <a:rPr lang="en-US" dirty="0" smtClean="0"/>
              <a:t> New and Stronger federal fugitive slave laws.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Call for Secession</a:t>
            </a:r>
          </a:p>
          <a:p>
            <a:pPr lvl="1"/>
            <a:r>
              <a:rPr lang="en-US" dirty="0" smtClean="0"/>
              <a:t>The federal government violated the rights of the state by passing the Compromise of 1850, tariffs, and the Missouri Compromise.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South Carolina had the right to secede from the Union.</a:t>
            </a:r>
          </a:p>
          <a:p>
            <a:endParaRPr lang="en-US" dirty="0" smtClean="0"/>
          </a:p>
          <a:p>
            <a:r>
              <a:rPr lang="en-US" dirty="0" smtClean="0"/>
              <a:t>Fugitive Slave Law Reaction</a:t>
            </a:r>
            <a:endParaRPr lang="en-US" dirty="0"/>
          </a:p>
          <a:p>
            <a:pPr lvl="1"/>
            <a:r>
              <a:rPr lang="en-US" dirty="0" smtClean="0"/>
              <a:t>Responsibility for capturing and returning fugitive slaves fell to the United States.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1850, the primary duty of a federal marshal was to capture and return fugitive slaves.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Northerners believed the new law put the federal government in the slavery business.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Underground Railroad was created that would move runaway slaves to the North or Canada.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Southerners feared that northerners would attack the South to free slaves.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historycentral.com/Ant/comprom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3224107"/>
          </a:xfrm>
          <a:prstGeom prst="rect">
            <a:avLst/>
          </a:prstGeom>
          <a:noFill/>
        </p:spPr>
      </p:pic>
      <p:pic>
        <p:nvPicPr>
          <p:cNvPr id="33798" name="Picture 6" descr="http://2.bp.blogspot.com/_GE6VN2dOt7E/TRANiyvYtEI/AAAAAAAAARs/4UBbyb3l8SU/s1600/HD_TheUnionisDis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5486400" cy="3474720"/>
          </a:xfrm>
          <a:prstGeom prst="rect">
            <a:avLst/>
          </a:prstGeom>
          <a:noFill/>
        </p:spPr>
      </p:pic>
      <p:pic>
        <p:nvPicPr>
          <p:cNvPr id="33794" name="Picture 2" descr="http://upload.wikimedia.org/wikipedia/commons/thumb/1/1b/Slave_kidnap_post_1851_boston.jpg/250px-Slave_kidnap_post_1851_bos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741771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ISERUSEhQWFRUVGRUVGBgYFhgYGBsYGBgYGBkYGhgYGyYeFxwjGhcYHy8gIycpLCwsHB4xNTAqNSYsLCkBCQoKDgwOGg8PGi8kHyQsLSwtLCwsKSosKSwtMSwwLCwpLCksLCwqLCwvLywsLCwsKSwsKSksLCwsLCwsLCwsLP/AABEIAKUBMQMBIgACEQEDEQH/xAAbAAABBQEBAAAAAAAAAAAAAAADAAECBAUGB//EAEcQAAIBAwIDBQUFBQQJAwUAAAECEQADIRIxBEFRBRMiYXEGMoGR8EKhscHRBxRSkuEjM2LxFRZTVHKCstLTJDRzQ2ODk6L/xAAbAQACAwEBAQAAAAAAAAAAAAABAgADBAUGB//EADERAAEDAgMFBwUBAQEBAAAAAAEAAhEDIQQSMRNBUYHwBSIyYXGRoRSxwdHh8SMkFf/aAAwDAQACEQMRAD8A6H219r7nBNaCIjd4HJ1asadO0H/FWVwftz2hdtm7a4NHtqSC416QRBgnXjBHzoP7V7LF+HgE+G5sCeaVy3ZnaDWbF60bLt3rcO0wRHc3C5xpzMx5V6BlMGkCBJ/q4ebvwTZdJxn7TuKtXGt3LFlXQlGEsYYGCMPG9NZ9u+MvQ1vhUbxokrrnW06F97cwYHlRG/aIxum4eGckrdSZBYBr5uqAWtkaQp0EEZAFYXsz26eFBD2Huf2lm+mltEXLOvSGlGlTrzEHFANOUnJf11THLm8VvRbfB/tO4tz3a2bLEamyzDCglpJcDYGh3/2lcTaeW4e0jEK0HWJDDUpgtMEEGo2PblgnDo3DOwsC2Bn+Hh7lhiPBjUXDf8tRve27tauI3D3S1yzatFiwbKWmtkQ1s/2bFtencNqM5xWaQJvT+VYHwLP+Fcb9p/GC2l08Pa0OzKpl8ssahAecah86PxX7Qe0bZbvODRdCq7aluDSrHSpPiwC2PWue9pvaY8Utle4uWxaZmjVIGpba6bcINCju5AzvVzifbEt34HDXQt+3aRzqCu7W7hcvcKWlVtSnQYAOnnmq/pacA7Me/n68FZt3yRnPXJWk/afxTI1xeGtaE0h2GuF1GFk6sTBA9KGP2ucR/sbPzf8A7qJxn7QWctHC3NJ/d/CzyCbF65dh/B41ZXCHn4RvVbifbDvDxIfh7uniES3uAy6dXiJS2puEBsAmDA1UBh6W+kPdQ1qm6p8K3Y/anxjzo4a2+kFm0i6YUbsYOAOtFT9onaDaCODB7ye7i3eOsASdEHxwM4muU7N47uL157dq4Ue3xFpVPvBbisiliFgkAgmBvW5b9t2CcMn7vdXuANTKVJaLPcxD2mBBWZ1aiAYUgUz8LSHhpg8/6g3EVD4nn2Vy7+0jjlVmbhFVUbQxKXgFf+FiTCt5HNXvZf8AaHd4riVs3LdtVYMSV1z4VJG5PSub4/2pNzh7lleFa3rN0LpJ7tUuX7d4jToywNsAGQIO1C9gbDLx1slWAi5yI+wfKkqYWiKL3FgBAMX8vVOzEVNq0BxIJEr2G4TsIIqQ4XzjnSUc258qWGJzArzK7qlo0jALH7vnQ7lwrEqfOIx99TdTI0tig3YUQPeac/p0phAN0HTFkbhLaO3iGrUvhPSN/jtUlxg7iR8sVWsufdjSVAI/AEZzmiLxBLENGo56TgA4+udaX3bHD7LKww6Tv+/BGnyqOTUqYv8A1rKtaR9KZQabVj6ml8Kiieok53NQS6pmGBjeCDHrG1SBAySAPPFRRPYtgblo3HOPun41Yvt4YbGfCcdYj5Gq7uMyQANyTAHqTtU7SLAOrUIAGQRg8iPP8BWplfukOWR9DvS0qTL5VExmpu+ahqHTPKsq1qISRGwG/n5VFfupXSQI5nPypAyR02igona5THUSFXc/gN6a+gBnkKJYUjJMMcek7gdW6nYVbTbJl2iqqOgQNSkOFUCCwDDYty+HKp3DdEQSfMMCPkf0qseJAkAgeQ3/AF+dFT+7EdT1jfYda3U/+mggLDV/575Ka9JENk8/T4VBBKoC0FSQfQDJ+Ij50e1bmBG++NqgbQ1ERPw5j/OtL4LcqzMmcyn+/W/4vvp6bWeg+VKsn0Y4rV9YeCrss/RqPcjp+NTpfCukucgX0AG2Tgb7nAqScMAAI29aTCXHRc/E4H50Sioo9yOn40Pj7R7i5p8JAmc8iDR6B2nd08PcPUafiapreAq/DyajY4rlk9odVsowJYjSDOI8xWTZ425b9y4y+QYhf5dvuodsxMDfnQ2NeYfWc4AE6L6BRwdGmXFrbGPP7rZse1V4e8EcTORpPzXH3Vq2fa+0fftsp8oI/KuRNPFAVXBR+Aou3R6LuV9oOG0FtRxJg4P/APRCj4kUbsfiE4m33gDIJgawASIBkZPWPUGuArV4HjCSqFSIBjDSI2YygUBuUMeXnEOIgaLn18A2ncOXeHhkG+AMmlbKTIM/A1y3euMa2A6aiPuow4y4Nn1fAfkB+NQYtiyHDPXSFpOBFPEDrWCvbt0Y8H8p/Wpr2+38Cn/mP6U4xNM70mwfwWyiDJ2qPfRnB+FYXG+0qpGpDnaGH5gUPhvbKyAdSP8AcasFRp0KIw1UiQ0re1FiGjqOW3x225VNU8U4/PmPzrEPtnYj3WHw/rU19s7Ee6/8v9atFUAajgqzg6pPhPHRbrg1HRyn1rF7N9pEuu4YhFEaScE9R8617XFqSQpUkbwQSOWQD1oC6DmOaYcIRGGKpcVaN5LlkEprR01jddSRI8xqBq478zQVeW/swCYMnYcsT8vlVlMZjEKmo7KAZhZfFdi3Ltk2CLVoMER2t6pKqD7oKrHi0wJwC2TQ7vs/ec949xVuEWFfSSyOtshnBUgQdUsjDIJIOCQd5UYHxQJmCDPn0p+eDNBwcwwVGlrxIXO8T7O33XigHQ/vS5BLQrq0JB0mV7rSpwMoMGTUu0vZ+65uFHS1ruDiIWSFuW0UW/siQXXWxgbLg5NdHNDf0mlzJoCktwxmAecZHwJiflTxHnUYpy/woJlFmxJH10puHsBs5FT3HpQbvEhASTAAJPy3qKJcVbyFBJJIH5n5ATQbnbNgFU7xZJgZ6Eg5+t6jeukW7l6CGCNoBEcvejcT0MHHnXnJapVqBgDVfg8KcQXOmIhenX292Os1IcTpUKRMEyevOOZmqfZ3GC9bRgwJ0jVG4Ox9NjVxyYGgahsc/d+Z6VdRc4OssNdgi9ii2uKAYfZHOQcjywJ6Y61XYlmOkEnxHmIlt/T9KYMcQAGP2VAx8efPNEVdO+WOD5eVa2E1T5cVjeBSbfU7v9Uv34ef8tKgxT1vgLHnUY+opR9RTx9RQuI2gfaMbfP7pp1Ulw+QW/iM7cuX3fjRI+opKuI/Knj6iookB9RWH7accFtrZG7eJvTlW+gGScAZOOlef9tcd315n5TA9BgfdXM7QrZKeUb13OxMLta+c6Nvz3fvks9gR0zTaG6VC/fhlWCdRgQQMwTzPRTWGpE2z4gQoYeEDVpGqT4veIXJG+OlcZveFwPn8FeuqHIYaT8fkHiugCHniks86wbfuSs4UGdK41XNMiWw0oRPKfKmv6VGolhKskqBEqVRyRqjfed8ERE0xbNvwq21MvevzOv49gF0NanC9o3GEC3q0BZMwckjwgCGIAk5HKsrs6+rvDAqAdJnr0wehB+I842b/BuubCrLQsOTpj+IkGQMdDWKoBo5HE1ARACufuq/aOokRnbaPD039fOkeHg+FiPInUPxn76dFZgNQE4kefOMnn50ltxsI++s21fvP69tFi2Tdw/fvqmNgt7xx0Xw/fMxSFkHClh1IY/nRTZH61LYRt6UNq7j16I7Nqy+0uziwBUszDkTy8vTp/SshlIJBwRg+tdQX+Fc37WW4Nu4CwI3jOPd5kCPHHlg8q1UHmoch13K2lVNHTw/b0QWFOornreCFLMCSLfMyRoUgicyUYyMyfWZp9lgzMF1KR5opLZJyMz1xE7Vq2fmtYxPl8rdLAUWzxDIZUlT1Bg9fxFc8jaMuzEArPUQpcoSDB1Ick+XOrHZROpYJIC5BBgzBD5POI+Bo5I8JSbbNZ4B8v2vROwrXF8TN1rpS3IE6R4o/hEQB+Nbd+8nDkKNT3LkALIGOZMCPrpXEWvaK+pw0Y0gQIUf4RsPhVC/xTMZLEnqTmtTMS1jYYJK5VTs19WoTUIa3cB0Oe9eotbJ8J5/d6GoQqnSDvkjcz5/ATXB9n9ocZdUWUZishcAc8xq3FW73Z9zhmTvL5UsTqgEwR16itLsRtG+G3GwXPHZ+xfBeJ3ASZ9hay7EuKgb+fKgcPw/eLqW4twf4SB8CCMehq3w/CyN/Gs+HG3T1/pSbB0TZU7doMEFODI6/dQ3zUzxEjy+sUA8QNt6oNtVcL6Iz3QPWKxuJW615NADgEBlImGcPocgEeFGVSR0afsige0XbrWoS3AdhLGJ0rsPifyrm37ZulSuoxGAuJMySYyxOZJkmjnDNdeuh7q9mEqVmyB3Z164b/bjG/2r2+ypfRmDFjot6bZUFNCEvqLkMCWYCOk1wPFd/LBNpEe7Pu5GeRJnPQ9au8OsIoO+lR8gBW57N9h9+S7GEQ5jcwJgRVN6jwGhdNjWYSkS88xv1siexPZ19jqJ0oD45iG8oWu14p8sIgLgRsFgGfifwrPTtzhgihHGjSXUgMQVCliZjOFY9cEb4q8t0MAYnEgxyNddmFinlBXl6+O2lXOQlZXSsjds89jt9wqB+sVJ2n/Kox9RW5jcohc17sxlNH1FKnj6inp0ihbcNkQaiBL7e6PvP9PxpXLS7n57H51QuC8gU2wGBlnnLCcCBImJnr4Y50VFp6fKlp+orOtdpwwt3VCuY90krtJEnMgQT/xDzjQQg7GaBEKKr7Qvp4R45wOm9cBXX+1/aQFvuFOTBby6fXpXHaq85j3B1WOC9z2JTfTw8kan4gKJtg5PLIwMHy+FDHBofsr/ACj9KsIJIA5x99XrvYzDYg/GueXZd66zqjAYcsluESDCr54HLNTa0u8KZgkwPgatPwbj7J+VAax0x5cqsacwhLIzZm3EaDyndzUEAX3QB6Dpjl5AVojt25HujbqfvrNK+RqQt+efrFTZg+P99BI/K82bPx0fL3hb3ZXHNcVtYAYH7Mxp5b5+dXrbZ3/pXPdjcWofQGGogjBEzvkTNdDaBAmBNYK7Ax0N0WSCDBTrnYz1NNcU1BBpGNzTMWiqEE31GPwrL7eCkKpE5mCOXLHqBWvbQxvFD4rgFuYP832h9dKuovax8nz+yB3GJuD7LlF4NCZKjmduZyT86X7kn8A58uog/MYqw6EMQdwSPlUa3nMDC6bSxzQ6LFBfhEO6jaNuUQPuqVq0q7AA4GOkkgfMnFFpN0pmkixFkj2tPeaRPXU/4h3r6oJYgA9T5E/gCagLysYBBjcfXpT3bAYaWyMH5H6+BprHCKm0+6FyZwsn1mSc0HNDbJmPc++75Xfew4C2rlycL/1aQWPygfCuT7T7Ra62pzJyBPSuu9k7GrgmURLtcE+cACflXBdplrZIKyQ2kgAzAktA6wNvhWyvm2TOBXHwIpjEVSdRp8grrfYm/pFwuQqHSATzby64rrzaGrPIDy85n7q8g4LtO46lWwFOAJ3JPXfYZr1HhOMNy0jkHUyqIHlI25nc1ZRqnZ7MaiFi7Qw42grnR08gLBOl3OhRqJOB+pNOyWx7960sbgNn8ardoKLdl3ueEQVEyGaRsB+flXn7XMmPlzoOfs4JElDDYX6me9laLaa/ZW/ajtK337NbkoWiY2wST6YNZPD8brYDSRhWzEQwlTg88j4HymwVGJ5ZH9KiFAOABsNhsNh8KwudJLiLr0dOmGNFNpkCye4sgiY9N/vBrf8AZs8K3DstwtcIYkr/AG1zwsAuUUFBMdM5rCRCWCge8YBOxIzEnnEmOgPQ10PC9nDhlNziAyjwmV8VsqxCwzSAniZSQ0CBILZjbhWuD5AsuN2nUpup5XOvru/dlHtA8MlxkawQCLYLMzKIuRZdnBHgZUYNO7TIyCa6HsrjFu2ldAQMrpYeJShKkN0MiiWOPS9qgHGgHUsTrtrcGCZ91xIIEZFEYqvQc+mfzNd1o3rx7zuU9PlS01T4viXCE2kLGQMiBBOTkgmKDZ4S+dJe5GSSsDYNgeGMlZkzE8jiLISLT0+X3UqD+7L5/Nv1pVLKJ74mF6n7hk86L9fWaCmXJ5Dw/Hc8/T5UaPr6NRRMR9fRqPcgmY+Ox+c1OPr6NID6+jQUXJe2VpReBG5UE/XpFc6h3rrPbTgMrdHMAH4Y+W1cqgry+LaRVdK+h9lvD8MyDpZWezrZNxfLPyrfUDH3muftx3d6CQdBiNxjJEEbRODND4riVDFyWQ6WLSzeHvnQIwyB4VmCYALcq59RmcgJMTUioVrpevrkICTMyVA3+zGYjmx5cqDdu3SBqQayZCSpJUKNQkkx4juOnKZqr2Pra6dTktbMuPEB4rSouCJBLAtpYgCTAmTVzjL1i5k3gMEeF1EgsJ5GZZQMelOHAPu0cgf3+vVYi0ltifcfpR4DgDd1F0AH2YI3Ehhg8iPvNEfsVeRNPwK2bbMqXAXJJKlwxwTq2yIJPxJrRNwxgSaStWv3Ohzn+q6jtG6n53rnrfsoRd75XOrpAjaN4JHXBFblttQ/EZBqnf7Oa4/eHBGke7LeEz4T9idjG4q66ECQNvw5iq3vzwCbp73KFe7StjBZRLFBMgagQpExHvMB8aA/bNoZLiDgYbJwI238QxvkUHtXhF7q5cQan8T6cuC25XQpzqIEisK9wzL/AGfc61DiBou6YFtSXyx3jSd58W5JkspNOsqtz3BdPb7StsurWCMZzpyQohtj4iBg1Fe17MqA06pAgMxJXcYBgiMg5rnV4YsNLIQJugSt0ykOwbDDdwIzuZA2lr/CvpBFti8KpgXVYq9vLEh911Nbg+LEyBAptizSUu1drC2r3E8Nd+1nAlVaTOw93PlVfiuCUKHRtSmM+uxBGCDQ+zOALtqcFCotsNOtc6YCiTA0EEQMe6cRnXPBqLfdqIQLpHlAx+FOKmRwbNuWnrr6Jml4GYW3xJg8tLrlb3HhWZSGJUasRkASSM8hQV7aQgmGGnJ2kDbr1EetXW4ZTkqMwfdHw+6n7gH7IPwHn+p+Zq/u6ELrHMbhwhI+VSDc6ZkiBEfdgfQpYpjZonoINhzyQbb777acteS7L2N7StpYuB2C6WLZO4IAx12rl+0OI13Hf+Ik/M1XFBt8WjYVgdus5Ejl5U76pewNI0VFHCtpVn1Abu48id6s8KV7xS/ugieZia7m97VcPatk2iWcjHhgD4TivP8AiSwHh6idp084nE+vnVXh2v6hr2kzAXbR5Z976imp1XUwQ2FXiMIzEOa6pPLRa3aPady6ddxiT+FUrzaVLb6QTvvAJ3ooslpiTtt5z+lHHBvjwny/Cg5zgBBMm514f6o00GuObKALCYsZ3fHss3g+PDkggggA7zOSMemPnVh3gEnYSTicDyq6vAiQGdQW91ZGo/DnRrvYZYFRBGzZjB3PkIOTVbQSbBK7H4dxDM8njEDrh5rW7K4LhXRV7x3Z17xNKsAkaCHUgaSysy785BG4q1e4niLiWw6pqZ7YdTw9whSCW1SLgBCsimdsjO1VrvDKAP3UBWdDbF0sbSvcdV8VsgarjHuk8QGmFJBYk0Xs1mbiCe/R0zpQXixWO8MEfbIDJk9P8IJ9JSYGtAAXjMRVdUeSStHgez1Qsq+EYMLgEaQo5zgLpGcAAVct2Quwio3BDqesr+Y5+X30WPr6NaliT/X1ml9fWaaPr6NKPr6NBRPSpo+vo09RRDsW9IA36+vOp08fUUo+ooyosdxxQHhGp9cmWUIUDltKjdSyQudpJnnVdrHGnugCyxIuNqtmZuIQYBkxb1jEcq6CPqKUfUUmVNmXM9tcF2g3DkIdRGrV7hmNelkxKjSVkH7UGCA08Xd7/VMmNRMSoYDWDpPI+CfPPxr1tkLIygwWBAPrXmnEIVYqdwSD6gxXG7QGUgr1XYUPDwTGircIzhf7SCfFPQqeWPI6fhXQpwtm4A+gH3cHqogA5jEViRirPZ3GFD5H8etcZ4LxbVd3EUhGbgtB+y7Sg+HT4WBIJmCpBzPIddqwrdy2SlwtdLgG54isBVcIA2PAqkscDwgGcRXTMxjK4O4gEEHH30NeHsGFNtIGQCqgTGMEdAKoY4jWSuc5oOizfZy7a1OE1yQCdZBEeHxDmdTFvijbYrWu3BPvCeQJjcwCfU4oXEcRbtZAURAxpHhJJHqJJMepqnbt3LrhnACgEhY5E7v8h4cZG4AzY2ltCXmw81W6rsxlFynbXeA7xWRkDAgLrGTE6cx7uDuc8s1pa3IkkKNzGWxy6T8486BxHALdTRqZZM6oBJPM5G56iIG0UjeVFFuZ0gLJkDbG5JPzPrRkPd/zb/Bz/v7EFo/6O/F+vRF4e14szAjck/mR8qs3bg8pquzAjJKz1Bj8KELWdwfiKzPzPOZy0NytEBGA605A6VDuyNxUgnSaROlFTFNU2bpQUVW3bAOiBBBYbbTtHx+uZoWYxPwqPEIDpkA5/I1W43irNrwtKtpNwEDJg6cfxHxbefrW5rhUgkmer6/hebxdI0qhDdNUDtnhThwOUHy3M/XQVhcdwXeRkCJ+zO8eY6V01jiO9lQymV1e40MplSynVkT+I6gnI4nhyjkGcHE7kcj8d/jWgeGZuPsur2Tis3/meLaj9a363IKTz39I+7NV7XZ6KVgZUyCTkY07+gGPSrKoTtJPkJ6cqt8L2a7nYhcSfI8xO/rttUDXROg47l1q+LoUSc5Ejdv04flVRaMTGNvjG3rkUyoSQAJMgAT12HlNbn+k7ShwAYR+7aFwGPIx1x/MvWrT2VEPpA052E5GQPPypc7JuD+/9+JXE/8AsVspGUb48uHrHyhcN3dkBSSCw1bEzBVTBA5FhA3zPU068TbIVlIK3Mg/xYJ/AE+WaLxtlHA7wTEkbgiVK4jIJDEfGuds8KLl8qLYFoDAMMkMzNKhsDUSDEAqVIyARVA78uJ9VyBe5U+20KRdlihJDKrED3ColQYeNPh20uZOoGKuv2lZuPZ/tFEupcFC+kjUVwcHIGcgagYxNX0thVC7AAAT5etafYTWdekopLTDaQRO+cffW7C1M5DHbtEjuKzeM4/g7oHeX7rnVk/2mG6+BAiAEghwFyBnkX4E8Ki3HtO9z931XyhGkAi2648C/YLLEwJ9K3rvZFrvA5trqUEKYiAYnAwdhuKJ+525nQu0e6NjiNtor0oasZcs/wD0yHZkCHUh8UkR4Xjwn7fw22OcVqKaG3CJEaF9NAjaOnTFNwvuxzU6dum33RThIfJFpU8fUUo+oooJqelH1FKooqnabXBbPdA6yVAhdUSwBJGk4Ak7HaqQ4nidUFTpHdAsLZk/3neOqkdVQAQYDaoPLWdZBjBgwYnPI+eaybXZ18FdRJWBqTvGksEgvriYLGdIgYB6iiNECl3vEFwPEF1gEm0P7tbQLH3DlrhIHpip9n3b7ae8DL4UP92Mk6i4Y6fDpwoGDzzOBLwHEBGAMM1zUSbhaEDyEWRiU3PWeoi32dwVxWZnMgyVEk6dTMxXOCB4Y6ZG0UTEKLQTeuK9q7QXiXgETB25xP512gHlU7vDrdMOQVwNJVTnyJyDFc/GUdqyF1ezcX9NVzxNoXlztyqPzrc7e9nG4Yyh1pzMe6ehrFLV517HMOVy93RrMrszsMha3CcbKEMTKCQOsCrjX2XBXyWJg9Zn3evz6VziuVMg/XMeU9a2+O7bW0JKsVKM425DUBB5sA0HbwnaqXsAAOWZn8de65mIYWVCA6BAj5nrdZNc4cloYEBmDwNpCxIMAg4Aj4jyurZA2kdYM/Mma5e3wyhrZEwj90sqCusF0keIFUZvMrJAxMVZ7KNq2WuopguLYU6IVmPhiOWkos9F9alUucIBsNwWWm0AyRfit3jLSkMHaFxk4A6ZERmoWezxbWFOPEZySQxJIkkyM86Q4hLllmeQralaSQcMVYSp2kHY5HkaBwjoEC2NOmTEZA5sTnzmP1rO3N4R/Fe7KLn+o9hoBABHiIH8o26ZmiXrwCkDeMz94qISDA5fjzJPU9ahd4cnluR6b1CQ6pKU9ykfQp1uGcgk/XnU5boflP4Uhw3UAfXlVfjuJ7tGdclVZoJIBiIHOnDGmwXJ+vq+SNrPn/Kf0qZfHP8Alb9KyB248qDbCyCZJOk4uEFSFzPdgdQWiDiZL2+xH934jIAJgSLoQITGG0y3w+NNsPL5Cb6+rwHXNa+oEj1XkevmKbiuFtv76BsRnpBGOmGYY6mhcNxWtCxVl8REEEGFbmOR32x0JFHdR0PzNAANWStWdVdmchraVT4VCzvHmSfhkkwOZNVu0rOq2TIGnIJx6ieU/pVo2l6D5UNrPjUDb3jjHhED72n4VbSIzzOnz5c1SXFnebru9VDgOEW2TnUTtE7Y3A86u975H5frUgKy+K4ItcZg5UEW4i66kFXlyBlcpA2MxkUk5zJTOcXuLnalWW4C3JPdCWy2YkhtY2P8WaneuEeNyqquc7DG5xkxQuFYohNxwxXWxImIlm5k6YGImByxWVxXaX7wWtIHmYDAEKCGGqeUFDENnkQZALtaTrp1xQhNx1+5ffulBCAw2pMER4ldSc+8pEHGCDJ8J24uzwo7s6hADf4TqksRBAmVJIHqBvFzheDKCAZOJLSSSBAkk9OXKptZBklFkxO04nyzEnfqetHMNBp7KKdpeqkEdYn5gmtLszhGuPAMdTPLyFUOFsrAVAAJ2AjPp1rpeF4FbPm0ZPL4CtWCovqVM24KqoRF0a6Did4zVHie0raa5k92oZgFkgNMf9Jxvt1FXDnlWX2jwNpEdyhJbQG8biT3nhLNOAGaSeQHQAV6lgAsVicZujt2kgW4zSotYaV2OkNAjcww260M9pW1a5v4J1gLtpUEt6aWHyPSs13tPrVlAU947F7twK/ie2WTOcKW8hpjcEJOKtMid4ihuIVhci4TpQi5chnBnJVsSPtbQRVmVJK1F7VSdMNq8IC6MksCwAHXSpY9BvVxDIBjfORB+IjFZfZlpbwZ2tlG1CfG+oOECNDTtpMSNxvWsE8qU2TBKPqP6UqWnypUqiELybSM5GR1j8TFFj6iqPGdkJdMtq5iAYEEQR8eu/SKbhuCuox8cryUgmJO0k7BQseZbyprKK99bUvrahd4R7yn1Akfr91SS8p2Inpz+W9BRTj6im4S4RJ6knbkMD7hTXX0qT0BO1K2kADoByoahEGEbikD2rqkBtStyzsYrzW/wTqYKsI8vlXpVnfP4VIE6QMwMH4Y2rk46gDBXe7Lxz6WZsTP4XmnB8ODchpxJxImMgSNjP4U/wDo3ibg0gy7W7S+J2aXE94Y3IJIxH8td1ZsDLOis5JGpgCCoMjTPu7iRvPXetC2oCKFVRn7KgAR5fCue/DwQJt1/FsdizWJfGvnp1crze32PfBaQsHul3UEaGt96T4ftFXwIycjI0lHZl1QYIz3oEtJUF5tnI8S6ZBTnPPcehcTwSMCCqliIJOG+YzWX2p2aB40XAIEKCR7szHLaOhxzrNUoOAJaeUJ2VmmA4fK5DhrHEWwDcaQuosNZjTpBUAATIIg4yGPkBa7M40Xwbmkj7MEieRJ3kTjDAHG1WOMvlQwAJMbbEkZgdKXZ92VyrDSSfEImc6vLfY5GxrGSQ0kiD1K1AAuABkJmY6sDnRL+oQJxP8AX8qGrSwNPfaW+ulVs8QQxBik70UoqOiCD67R5U9FRIq4GF5tYzdky5ZWQS+uMzp7rRpP/NLHHM881Hhexbts2j3gbu9e+rxaguDnAEGI357kncZRGR9flQhZHn8z8t6s2khREvXPDVftG5dZf7GA0g52xmNj70BfQmjGwOpH150lf1JkjY9Y9KQARIUVXs21dUv3pkFiV8UwupoXPMCPL5GbPDgNL58URkjwjbY85J+VNxLeBsH3W/A1V47ttbO6z4A2CBnMKceHCuZ6I3lNoDi2RqbJDdyuNbGMc/yNERR0AqpwnGi4NURDFSJn7M7xBwRtI6E0LjOJvi4Alsm3KSQAT7yl8E7FCQOcqeoqshxsUyF2xw9xmRFyC2o8oIjn6B+W5BBBAq3w/AogKqIGfoemw8oozE+Foyd55ao/OqnFcTcV8IzJ4Z0qWJJYhtj4YEHznyijmJAARUuOtOyaVbSxiGmAY3BgE/DnyI5S7P4d1B1nUc+LU2ck+6cLAIGJ2p+Edntg3F0tkMOhBIleoxIPmK2eyuF8LXHE6duhIzPpFW0qTqztm1K4wFf7M4UImor425kZA5elHYz/AJVK48/5VGPqK9ZRpCkwNG5YXuzFQuXFUSxAHUwB99OpBEjIOfgardq2Eay6uQq6TLECBGQTqxggb4NUfZvt6zf4fhypCtctghDIMoALirPv6TgxMc6sm8IQYlbGn6ioPbkEflRI+ooTX1GJz0Ak/IZpkqew0qD+XPnU4+orOvX7gDC2kmQQCOTTnB8MEE59KVnhLzMru8DB0BQP4hGDuVO8mDywDRhBaMfUU9A/c1/xfNv1pULIovD8Kbt7R3jIAmrwhCSS0fbVunKKwj7S8OD/AHnFwCRPd8LGDE7T91dL2N/7lv8A4h/1muHa3w+kvotc2099fnmdP9/Hlt8K5eKrupusY9/wuphW0Mk1QfKI+V2V7hLSObb8W6sAGhhYUQ2qMm1BPgbEzg1G/wAFYADPxkA7Enho3IwTb6gj1BqHtNftrdC3OEN9WC6mVSxgd6QIwFhgsSc6jG1Bt3OFNogcDeVbcIqFNHvln8IDSAGXcDBI5AxZndxQ2bOCLY7M4d40cax3MK/DkeEmTHdnAKn5GpaOHxHHE6iwEHhiPChuNJFvACqTJ8utZ/D8ZwqmR2dfXHdz3c4KsGB8WQAxHMmSAMCp8Rf4ey1wWuBvF7feKG0MVZm1jLaiWDanMkH3urCpndxU2bOCvf8ApwNX7/jf3uGOMCTFvAyM+YohWzkfvxwZPi4aAYJie7jkTHqaoKeGS49lez7ohmOoIO7bxooadQ3KoYA2U9KrG9wukE9m3gQGZotkkSukgHUDJEfADoKVxzap2tDdFt8fwDWLanvXdddtSrLagi5cVTlbYIwxiDTorRidzzjngT6RS7Y40XOED6HUd7ZXSwhvDxCLy9JEHpUeLJRoU7gGM9I/IVXVE0/RGnap6qbOQJIoSP5mMH5CKjauMwIOc/50Wyfr4msK2qBUkS07iJ9KxO1+zyh7xfdfDQB4WwATjZpA9R510ItgnJ2M/GoXhP8AZwDOG22IzjmIqQCIcLFK4EjumCuRa2QBBn4fpFRKGdRz8x+Zq3xNjuWNuZkKw5wCSCCecR8jQjxQAiuXUYabi1ZTXqkZXEqKiOVCv8YEjU2nVgCN/L5UM9pKbgt5mJJiFXpJ2z+nWj8Rw2rSSSNDBxnnBGfgxoFhbGYaqkEFNZ4pXEqwPp8R+IPyoi+tV7HCLb1aSTqOo6iPejJwME7nzqwBSmNyKkTUbfMdCT8CZFPq6CqvHC5pbu/f0iIj+L/FjYHei0TZRWbrwCYny6k4A+dOiaVC7kAD1/pVErdd2BXQnhKE6SQynOoK32gcQcaT1ydCGX3tJjYtBB2giZwTV7aRc2G3vePj89QqiQHXRGG3r+RopeKtcP2S1xA8qBI3meROwotvsAaiWPTZZPScxHKrm4Gs8TCJeFlXbw6jBHOeYNFiBWhxPYxVZWSOkZ+QJprPs6xUmFB5KRk/pQODqg5MqOcLNLjrXRcGoPDrHPVOOcxWBctgTqAx1G0fhV/s3jl0OCdWkFwA25A2wdz51d2c9rK0HU2S1BLbLQsONAJ6CfXnzpn4pQCR4oBMKJJgTAzE+U1l2u0PCSLDEAidpBZoAAOSZjyggzmtXhb+tA0EA5AO8cpHKRmK9SQsK5ftrta5fS3+72b0yz2312rKC6g1ozNd1BgqrcbSVKmAZkAjh/Zj97PeeIqqgaXayXCXHIvWkS2dHcm+5Rw+06Qfer1/i+Et3UNu4iujCCrCQfgazLfZSJxneBXYvbA1MzOFNsuFMsTkpcZZPIQPeM5H0S5wMrVTrBrcsK1wXZOhnLXGu64nUFG3/BCxvgAb896vJbA2AHoKelWlZpQnADA9ZH5/lRY+o/rWf2lxpQgaC2xkHMg4ERGYIGcnHOalY7SLXO7NplOZMysQD7wwTlcefkaaLJVfj6j+tKmpUEUfsf8A9y3/AMQ/6zXPNw/GaT4eI7zPIRq5eUT8K2LPFtZvG4LbOCmnwlAQQ0/aYYg1b/1oP+73fna/8lc7EUHVHakei6eHrNYyDHNT7Vbi1uTw7WypCDTcMAf3mpgFAYn+7GWj3sVStcXx5uaQ3DEBkVx4pX3S8DVnwNgZzHUwDiuIs3Lq3n4S8biFSp128FTIMC7G9UbvAcGSWbgrxJ3/ALRfXbvsdIHLFHI7gjtGcVs8HxHaJtMGXhu9ATTDMVnV4tRmT4CGGB9+H4VO0gxZzZI03YUaoDEA287kapB2waodk3LPDMWs8JdWVVI1WtgzN/tJklsn/Co5CtX/AFoP+73fna/8lTI7gptGcUHiG7SNvwrYFwXORYKUEETJxMEH5f4qjq7TwdNj7MwzRhhqiTnwzAJEmMrR/wDWg/7vd+dr/wAlP/rQf93u/Oz/AOSpkdwU2jeKrdpniDwn/qRbD97Y/u50x3lrmxmQ2oT5A4o5AZQ4HjIk53xBHltVftbtRr1sJ3FxQXtEljbgBHVzOlyfsxtvFFsNBj+L7j0+NKDDsjt6j7tzN3JHiOmwjlmfOiWxEA70O+c6jEYnbrgnyzVDtnhrly2FtPpuFkcMDtoOtfUF1QEDcE1jqUyx0blqpVA9srSuLAJ9fx/pVdMtMe8SB8f0rA4nsPiWA1gORxPfmWUjQ3DsrKA/JbrEAH7IB3oXF+z15hxOlEi+rd3L5RtS6j0AuBQ5jYiOdVwrZW/2j2UGQQYdcK0SPFE6vLHw+453AdjNqm6oCKDMNOs7YjOnnmOWN6XGdluXvTp1XWZrd4sNVpWt6UGk58BnC4IM4M1LsrgGtstwqLY7oW3VTIe5qBFzG8AMAx8R152FCBM7xp11CqdSa4yf9QO2ewrVwA2wQy5ABI2nAknScmI/yxOE4pmJUx1iCIGIySQ0g+XpXXofExAJIn4fGuW7e4BrTrdGowSQF56idSEbc5HlPSajm7ZuU67uuvYKivTDO+3TejKnWiAVC3d1AYiRP6cunKt3svssAC4/qFjfzNc+hh3Vn5AqXPgSqPZ/AG4ei8zWsvZlgYgk9Zz91WWucgIHShxXo8PgadJsESVkfUJNkAdlWNpaTMZH0aqP2BM62XTiYOY6+RpcT2ZcLuyMo1hYLLqZCqEALyA1Q/rq6yALwFzWTcOqFknSAGfQiqQDnEXIjbVGatOCokgxEcku0MQtbgrL21NtmDKPcYYbO+odfPnPKpax1+vnWdwXD3DcLXG1adQWQANTEyV5wFAE+bDNVOE7AvW31C4M8uYl3uMoJBgF2GYmBHStTWBoiUhK3lcjn9fOlrPX6+dZS9n8QP8A6wJ0xJESRrzAwJlZ9MeejZtkKATqIABOMmN6hAQkqn7T8MLtgqcFw6ExmGWPjvWBwXA90zFWwxDRGQQqrOomT7s/GuuvWtaFOe49RXP3rJU6WEHnXne0qb21Mw0K2U3SIW9bu6wHB3An1GDVfsywbl1UcXCrDiGNwXXUApfZFQKDAAWPu86F2Hc8TLyIkfCicKiXb1uz3l22wHGODbbRIPFRBbfltEbZGJ6NOsalIHqyNNgzGVuf6vWv4rv/AO65/wB1c726t21cKWLF+8oVTq7ziBkhzEiQ2wOOsbkUT2iFvhAmvieM8bQNN4MYUrq8JIMQYkTBKjJIBm3D2Twn76b/ABmhUa6B30vAUgxEgmJEgxneM0cx4rRkbwW0vs/aj3ro/wDzXP8AurC9orVyw9sWbF68rTqbv7gCnUoVYDTJk5IiSvnFLh/azg0RzcucU2hypc3bgnU13Rhbv8KAbDJ6htNuz7WdmsVJu3SZRgrNxL+KRpBEsrMGGBnIoZjxUyN4Kpf4y8oWOC4tjFstF27HiRWcLJBBElc8xBq/YWGSFu2wyOTbuMzEFbmkHxHEjOOorW7K9r+F4h1t2nJZhMFHHImNRGmYBwCdj0NC7Zb/ANSg/wDtP9zr+tWUicwVVZoDDAVeaenpVuXPTsnp8qiB9RSpUExSj0+VZl3sNZXUdQ8KRAGFHUZmRv0JFKlRBhKrXBdmrbJKk5xB2AmYHTGkeijzq5o9PlTUqEyiUtPp8qfR6fKmpVFEWzvGPlQuIt+EqDEGB6ao5+VKlWPE2LfULZh9HehVT/QFtLg1eMCMMFg6LaoJEdEB9fQQuz+BSwZQZaN9gN4UchBAjoq9KVKqsW92UCdVdhGDMVpgdc0JzLweQmlSrmrooK25aTnYfXzo3vGOUE0qVFRNfvaSEAEGJrN7XWbVxuaHUP8AlzHxEj40qVRviAVdTwO9Csdd66oJ4E/4V/AUqVHsjxO5flcytoo93S7ulSr0Sxpd3VHjuxbdxtbTMacbEZkEfHfccqalUmFCEuE7Htq4uKIJEwPdEgDA5c/5m61f7ulSqE3UhLRS7ulSoKJaKH2hwQuIXJgqPmOlPSqmsxr2EOCdlis7sP3z6fmK0rXBxq03LijxtAcgSxLGOksSaVKsOAA+nHP7q55IdZEtcKWIJuXDAP2zvPLpsKibJE/2t2AVAHeHANKlWprQUXOI3qT8Af8Aa3f5v6eZoP7qf9pc/mpUqsa0Hcke5wNikOGYZF24P+ag3eG8auXdm92WYnB3A6Zg/AUqVWhoBsFWXE2JVnTT0qVFLC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mhschool.com/ss/ca/esp/images/img_g5u6_quiz_us_18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Kansas-Nebraska Act was passed in 1854 and created the territories of Kansas and Nebraska.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Popular Sovereignty- </a:t>
            </a:r>
            <a:r>
              <a:rPr lang="en-US" dirty="0" smtClean="0"/>
              <a:t>Settlers will vote on whether to have slavery or not.</a:t>
            </a:r>
          </a:p>
          <a:p>
            <a:endParaRPr lang="en-US" dirty="0" smtClean="0"/>
          </a:p>
          <a:p>
            <a:r>
              <a:rPr lang="en-US" dirty="0" smtClean="0"/>
              <a:t>Violence between proslavery and antislavery groups lead the territory to be known as “Bleeding Kansas”</a:t>
            </a:r>
          </a:p>
          <a:p>
            <a:endParaRPr lang="en-US" dirty="0" smtClean="0"/>
          </a:p>
          <a:p>
            <a:r>
              <a:rPr lang="en-US" dirty="0" smtClean="0"/>
              <a:t>Southerners realized that northern votes alone could keep slave states from the Union.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05600"/>
          </a:xfrm>
        </p:spPr>
        <p:txBody>
          <a:bodyPr>
            <a:normAutofit/>
          </a:bodyPr>
          <a:lstStyle/>
          <a:p>
            <a:r>
              <a:rPr lang="en-US" dirty="0" smtClean="0"/>
              <a:t>Pro Slavery</a:t>
            </a:r>
          </a:p>
          <a:p>
            <a:pPr lvl="1"/>
            <a:r>
              <a:rPr lang="en-US" dirty="0" smtClean="0"/>
              <a:t>South Carolinians raised thousands of dollars for pro-slavery men to go west.</a:t>
            </a:r>
          </a:p>
          <a:p>
            <a:pPr lvl="1"/>
            <a:r>
              <a:rPr lang="en-US" dirty="0" smtClean="0"/>
              <a:t>South Carolinians known as “South Carolina Bloodhounds” left for Kansas to fight for slavery</a:t>
            </a:r>
          </a:p>
          <a:p>
            <a:pPr lvl="1"/>
            <a:r>
              <a:rPr lang="en-US" dirty="0" smtClean="0"/>
              <a:t>Many participated in proslavery raids on the antislavery capital of Lawrence, Kansas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Anti Slavery</a:t>
            </a:r>
          </a:p>
          <a:p>
            <a:pPr lvl="1"/>
            <a:r>
              <a:rPr lang="en-US" dirty="0" smtClean="0"/>
              <a:t>Abolitionists were outraged that another slave state might be created and sent settlers with guns to Kansas.</a:t>
            </a:r>
          </a:p>
          <a:p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Tensions over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Brooks-Sumner Affair</a:t>
            </a:r>
          </a:p>
          <a:p>
            <a:pPr lvl="1"/>
            <a:r>
              <a:rPr lang="en-US" dirty="0" smtClean="0"/>
              <a:t>In May 1856, Charles Sumner (S of MA) verbally attacked A.P. Brooks (S of SC).</a:t>
            </a:r>
          </a:p>
          <a:p>
            <a:pPr lvl="1"/>
            <a:r>
              <a:rPr lang="en-US" dirty="0" smtClean="0"/>
              <a:t>Brooks would attack Sumner in the Senate chamber and caned him.</a:t>
            </a:r>
          </a:p>
          <a:p>
            <a:pPr lvl="1"/>
            <a:r>
              <a:rPr lang="en-US" dirty="0" smtClean="0"/>
              <a:t>The caning made Brooks a hero in the South and Sumner a martyr in the North.</a:t>
            </a:r>
          </a:p>
          <a:p>
            <a:endParaRPr lang="en-US" dirty="0" smtClean="0"/>
          </a:p>
          <a:p>
            <a:r>
              <a:rPr lang="en-US" dirty="0" smtClean="0"/>
              <a:t>Dred Scott Decision</a:t>
            </a:r>
          </a:p>
          <a:p>
            <a:pPr lvl="1"/>
            <a:r>
              <a:rPr lang="en-US" dirty="0" smtClean="0"/>
              <a:t>A slave named Dred Scott was taken into the free territories of Illinois and Wisconsin.</a:t>
            </a:r>
          </a:p>
          <a:p>
            <a:pPr lvl="1"/>
            <a:r>
              <a:rPr lang="en-US" dirty="0" smtClean="0"/>
              <a:t>Court ruled that Congress could not exclude slavery in a territory only the state could.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John Brown and Harpers Ferry</a:t>
            </a:r>
          </a:p>
          <a:p>
            <a:pPr lvl="1"/>
            <a:r>
              <a:rPr lang="en-US" dirty="0" smtClean="0"/>
              <a:t>An Abolitionist from Kansas </a:t>
            </a:r>
          </a:p>
          <a:p>
            <a:pPr lvl="1"/>
            <a:r>
              <a:rPr lang="en-US" dirty="0" smtClean="0"/>
              <a:t>Plotted to take over the federal arsenal at Harpers Ferry</a:t>
            </a:r>
          </a:p>
          <a:p>
            <a:pPr lvl="1"/>
            <a:r>
              <a:rPr lang="en-US" dirty="0" smtClean="0"/>
              <a:t>Brown was tried and found guilty and sentenced to death by hanging</a:t>
            </a:r>
          </a:p>
          <a:p>
            <a:pPr lvl="1"/>
            <a:r>
              <a:rPr lang="en-US" dirty="0" smtClean="0"/>
              <a:t>Browns death made him a martyr- one honored for giving their life for a specific cause.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batblog.net/wp-content/uploads/2009/09/sumner_br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455227" cy="3200400"/>
          </a:xfrm>
          <a:prstGeom prst="rect">
            <a:avLst/>
          </a:prstGeom>
          <a:noFill/>
        </p:spPr>
      </p:pic>
      <p:pic>
        <p:nvPicPr>
          <p:cNvPr id="5124" name="Picture 4" descr="http://www.nps.gov/subjects/ugrr/discover_history/images/DredScot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4259087"/>
          </a:xfrm>
          <a:prstGeom prst="rect">
            <a:avLst/>
          </a:prstGeom>
          <a:noFill/>
        </p:spPr>
      </p:pic>
      <p:pic>
        <p:nvPicPr>
          <p:cNvPr id="5126" name="Picture 6" descr="http://1.bp.blogspot.com/-QfOglUAZ2MA/Ta5VCnxl3rI/AAAAAAAAAMs/eUlcn4Nq9kM/s1600/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36119"/>
            <a:ext cx="5410200" cy="362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sz="3100" dirty="0"/>
              <a:t>What is an Abolitionist?</a:t>
            </a:r>
          </a:p>
          <a:p>
            <a:endParaRPr lang="en-US" sz="3100" dirty="0" smtClean="0"/>
          </a:p>
          <a:p>
            <a:r>
              <a:rPr lang="en-US" sz="3200" dirty="0" smtClean="0"/>
              <a:t>This cause led to Texas declaring their independence </a:t>
            </a:r>
            <a:r>
              <a:rPr lang="en-US" sz="3200" smtClean="0"/>
              <a:t>from Mexico.</a:t>
            </a:r>
            <a:endParaRPr lang="en-US" sz="3100" dirty="0" smtClean="0"/>
          </a:p>
          <a:p>
            <a:endParaRPr lang="en-US" sz="3100" dirty="0" smtClean="0"/>
          </a:p>
          <a:p>
            <a:r>
              <a:rPr lang="en-US" sz="3200" dirty="0" smtClean="0"/>
              <a:t>What was the nickname of Texas after they declared their Independence</a:t>
            </a:r>
            <a:r>
              <a:rPr lang="en-US" sz="3100" dirty="0" smtClean="0"/>
              <a:t>?</a:t>
            </a:r>
            <a:endParaRPr lang="en-US" sz="3100" dirty="0"/>
          </a:p>
          <a:p>
            <a:endParaRPr lang="en-US" sz="3100" dirty="0" smtClean="0"/>
          </a:p>
          <a:p>
            <a:r>
              <a:rPr lang="en-US" sz="3100" dirty="0" smtClean="0"/>
              <a:t>What is Manifest Destiny?</a:t>
            </a:r>
          </a:p>
          <a:p>
            <a:endParaRPr lang="en-US" sz="3100" dirty="0"/>
          </a:p>
          <a:p>
            <a:r>
              <a:rPr lang="en-US" sz="3100" dirty="0" smtClean="0"/>
              <a:t>What was the Missouri Compromise?</a:t>
            </a:r>
          </a:p>
          <a:p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What we did Yesterday?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Democratic National Convention</a:t>
            </a:r>
          </a:p>
          <a:p>
            <a:pPr lvl="1"/>
            <a:r>
              <a:rPr lang="en-US" dirty="0" smtClean="0"/>
              <a:t>Met April 1860 in Charleston, South Carolina</a:t>
            </a:r>
          </a:p>
          <a:p>
            <a:pPr lvl="1"/>
            <a:r>
              <a:rPr lang="en-US" dirty="0" smtClean="0"/>
              <a:t>Wanted a platform backing popular sovereignty</a:t>
            </a:r>
          </a:p>
          <a:p>
            <a:pPr lvl="1"/>
            <a:r>
              <a:rPr lang="en-US" dirty="0" smtClean="0"/>
              <a:t>Fire-Eaters wanted a platform protecting slavery wherever it went.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Republican National Convention</a:t>
            </a:r>
          </a:p>
          <a:p>
            <a:pPr lvl="1"/>
            <a:r>
              <a:rPr lang="en-US" dirty="0" smtClean="0"/>
              <a:t>Met in Chicago and nominated Abraham Lincoln</a:t>
            </a:r>
          </a:p>
          <a:p>
            <a:pPr lvl="1"/>
            <a:r>
              <a:rPr lang="en-US" dirty="0" smtClean="0"/>
              <a:t>Lincoln campaigned on a platform of </a:t>
            </a:r>
            <a:r>
              <a:rPr lang="en-US" b="1" dirty="0" smtClean="0">
                <a:solidFill>
                  <a:schemeClr val="bg1"/>
                </a:solidFill>
              </a:rPr>
              <a:t>Free Soil- </a:t>
            </a:r>
            <a:r>
              <a:rPr lang="en-US" b="1" dirty="0" smtClean="0"/>
              <a:t>Idea that slavery should not be allowed to expand to the territories</a:t>
            </a:r>
          </a:p>
          <a:p>
            <a:pPr lvl="1"/>
            <a:r>
              <a:rPr lang="en-US" b="1" dirty="0" smtClean="0"/>
              <a:t>Lincoln won the Electoral College by a wide margin.</a:t>
            </a:r>
          </a:p>
          <a:p>
            <a:endParaRPr lang="en-US" b="1" dirty="0" smtClean="0"/>
          </a:p>
          <a:p>
            <a:r>
              <a:rPr lang="en-US" b="1" dirty="0" smtClean="0"/>
              <a:t>South Carolina called a special convention and signed the Articles of Secession to secede from the Union.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ademiaparaninfo.files.wordpress.com/2012/02/abraham-lincol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7362"/>
            <a:ext cx="3886200" cy="5100638"/>
          </a:xfrm>
          <a:prstGeom prst="rect">
            <a:avLst/>
          </a:prstGeom>
          <a:noFill/>
        </p:spPr>
      </p:pic>
      <p:pic>
        <p:nvPicPr>
          <p:cNvPr id="2054" name="Picture 6" descr="http://www.digitaljournal.com/img/6/3/8/6/1/6/i/6/5/9/o/Civilw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257800" cy="421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2060"/>
                </a:solidFill>
              </a:rPr>
              <a:t>War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  <p:pic>
        <p:nvPicPr>
          <p:cNvPr id="7172" name="Picture 4" descr="http://www.racinecountyedc.org/sites/default/files/why%20choose%20the%20U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3886200" cy="2577465"/>
          </a:xfrm>
          <a:prstGeom prst="rect">
            <a:avLst/>
          </a:prstGeom>
          <a:noFill/>
        </p:spPr>
      </p:pic>
      <p:pic>
        <p:nvPicPr>
          <p:cNvPr id="7170" name="Picture 2" descr="http://drspikecook.com/files/2012/02/istock_winding_road-1jdvr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362200"/>
            <a:ext cx="3352800" cy="2514600"/>
          </a:xfrm>
          <a:prstGeom prst="rect">
            <a:avLst/>
          </a:prstGeom>
          <a:noFill/>
        </p:spPr>
      </p:pic>
      <p:pic>
        <p:nvPicPr>
          <p:cNvPr id="7174" name="Picture 6" descr="http://t1.gstatic.com/images?q=tbn:ANd9GcQS2dz3WB-sL608KaCjbOeWE1UDyMDhNHbBTOXvdTbXzuEcp1s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237288"/>
            <a:ext cx="2438400" cy="2363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5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5513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The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smtClean="0">
                <a:ln/>
                <a:effectLst/>
              </a:rPr>
              <a:t>Road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smtClean="0">
                <a:ln/>
                <a:effectLst/>
              </a:rPr>
              <a:t>to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War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7172" name="Picture 4" descr="http://www.racinecountyedc.org/sites/default/files/why%20choose%20the%20U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3886200" cy="2577465"/>
          </a:xfrm>
          <a:prstGeom prst="rect">
            <a:avLst/>
          </a:prstGeom>
          <a:noFill/>
        </p:spPr>
      </p:pic>
      <p:pic>
        <p:nvPicPr>
          <p:cNvPr id="7170" name="Picture 2" descr="http://drspikecook.com/files/2012/02/istock_winding_road-1jdvr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362200"/>
            <a:ext cx="3352800" cy="2514600"/>
          </a:xfrm>
          <a:prstGeom prst="rect">
            <a:avLst/>
          </a:prstGeom>
          <a:noFill/>
        </p:spPr>
      </p:pic>
      <p:pic>
        <p:nvPicPr>
          <p:cNvPr id="7174" name="Picture 6" descr="http://t1.gstatic.com/images?q=tbn:ANd9GcQS2dz3WB-sL608KaCjbOeWE1UDyMDhNHbBTOXvdTbXzuEcp1s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237288"/>
            <a:ext cx="2438400" cy="2363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4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Annexing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Manifest Destiny- </a:t>
            </a:r>
            <a:r>
              <a:rPr lang="en-US" dirty="0" smtClean="0"/>
              <a:t>The destiny of the United States to control all land between the Atlantic and Pacific Ocean.</a:t>
            </a:r>
          </a:p>
          <a:p>
            <a:endParaRPr lang="en-US" dirty="0" smtClean="0"/>
          </a:p>
          <a:p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Invited Americans to move into what is now Texas.</a:t>
            </a:r>
          </a:p>
          <a:p>
            <a:pPr lvl="1"/>
            <a:r>
              <a:rPr lang="en-US" dirty="0" smtClean="0"/>
              <a:t>Settlers brought with them the ability to grow cotton and the slaves needed to do it.</a:t>
            </a:r>
          </a:p>
          <a:p>
            <a:pPr lvl="1"/>
            <a:r>
              <a:rPr lang="en-US" dirty="0" smtClean="0"/>
              <a:t>In 1830, Mexico ordered the Americans to give up their slaves and prohibited more Americans from entering Texas.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2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Alamo</a:t>
            </a:r>
          </a:p>
          <a:p>
            <a:pPr lvl="1"/>
            <a:r>
              <a:rPr lang="en-US" dirty="0" smtClean="0"/>
              <a:t>In 1836, declared themselves independent from Mexico.</a:t>
            </a:r>
          </a:p>
          <a:p>
            <a:pPr lvl="1"/>
            <a:r>
              <a:rPr lang="en-US" dirty="0" smtClean="0"/>
              <a:t>An old Spanish mission used by the Texas defenders.</a:t>
            </a:r>
          </a:p>
          <a:p>
            <a:pPr lvl="1"/>
            <a:r>
              <a:rPr lang="en-US" dirty="0" smtClean="0"/>
              <a:t>Taken over after a brutal assault by the Mexicans, who killed 180 Texans defending the mission.</a:t>
            </a:r>
          </a:p>
          <a:p>
            <a:pPr lvl="1"/>
            <a:r>
              <a:rPr lang="en-US" dirty="0" smtClean="0"/>
              <a:t>Santa Anna ordered over 350 Texans be executed by firing squad.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Americans</a:t>
            </a:r>
          </a:p>
          <a:p>
            <a:pPr lvl="1"/>
            <a:r>
              <a:rPr lang="en-US" dirty="0" smtClean="0"/>
              <a:t>Led by Sam Houston, defeated Santa Anna and his army at the Battle of San Jacinto.</a:t>
            </a:r>
          </a:p>
          <a:p>
            <a:pPr lvl="1"/>
            <a:r>
              <a:rPr lang="en-US" dirty="0" smtClean="0"/>
              <a:t>Texas’s victory created the Republic of Texas (The Lone Star Republic)</a:t>
            </a:r>
          </a:p>
          <a:p>
            <a:pPr lvl="1"/>
            <a:r>
              <a:rPr lang="en-US" dirty="0" smtClean="0"/>
              <a:t>Texas would become a state in 1845 under a Joint Resolution- Requires a majority vote.</a:t>
            </a:r>
          </a:p>
          <a:p>
            <a:pPr lvl="1"/>
            <a:r>
              <a:rPr lang="en-US" dirty="0" smtClean="0"/>
              <a:t>Led to the Mexican-American War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egendsofkansas.com/images/Annexation%20of%20Tex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3068726"/>
          </a:xfrm>
          <a:prstGeom prst="rect">
            <a:avLst/>
          </a:prstGeom>
          <a:noFill/>
        </p:spPr>
      </p:pic>
      <p:pic>
        <p:nvPicPr>
          <p:cNvPr id="4100" name="Picture 4" descr="https://www.tsl.state.tx.us/sites/default/files/public/tslac/mcardle/images/paintings/alamo-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747438" cy="3276601"/>
          </a:xfrm>
          <a:prstGeom prst="rect">
            <a:avLst/>
          </a:prstGeom>
          <a:noFill/>
        </p:spPr>
      </p:pic>
      <p:pic>
        <p:nvPicPr>
          <p:cNvPr id="4102" name="Picture 6" descr="http://rememberthealamo.weebly.com/uploads/3/5/5/9/355923/7457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724400" cy="3276600"/>
          </a:xfrm>
          <a:prstGeom prst="rect">
            <a:avLst/>
          </a:prstGeom>
          <a:noFill/>
        </p:spPr>
      </p:pic>
      <p:sp>
        <p:nvSpPr>
          <p:cNvPr id="4104" name="AutoShape 8" descr="data:image/jpeg;base64,/9j/4AAQSkZJRgABAQAAAQABAAD/2wCEAAkGBhQSEBQUEhQVFBQVFBQUFxcVFRQUFBcUFBQXFRQUFBQXHCYeFxwkHBQUHy8gJCcpLCwsFR4xNTAqNSYrLCkBCQoKDgwOGg8PGiwfHyQsLCksLCksLCksLCksKSwsKSksLCwsLCksKSwsKSwsKSwsLCwsLCwsLCwsLCwsLCwpLP/AABEIALsBDgMBIgACEQEDEQH/xAAcAAABBQEBAQAAAAAAAAAAAAABAAIEBQYDBwj/xABGEAABAwEFBAYFCAgGAwEAAAABAAIRAwQFEiExBkFRYRMicYGRoTJyscHRByNCQ1JiksIUJDM0c4Ki8BVTk7Kz0qPD4YP/xAAaAQACAwEBAAAAAAAAAAAAAAAAAQIDBAUG/8QAMxEAAgECBAQFAQYHAAAAAAAAAAECAxEEEiExBTJBURMicYGRM0JhobHB8BQjQ1LR4fH/2gAMAwEAAhEDEQA/AIwanBqICdC7hxAQiAiAnAIGCEsKckgBsJAIpQgAYUoToSQAISSQKAEgkkgBIQkkmAIQITkCgBsIQnwgmIaQgnFBADUoRSQAChCKSABhQhEoIGBKUkkwFKUpIJDAU1ycQhCYyaGownAIgKsQAE/o1Nu68aVnmrVaHuGTGOzE6yRv5d6o762jr1iTiwg54WxkubXx8aU8lr9zbSwjnHNcnQgVCuW2uqUzj9JpgmIkRIMf3op5W+E1OKkupknFxdmNRQSUyIShCKMJgMhCE8oIEMhJOQKAGwkigmAEkUECAkkkgYEESgmAISIRSQIbCUIoIGCEITkEANhJOQQAIQhOQQA1AhPQIQMnwjCKCrGQ7xsJeAWmCNx0Pw1KV47LWtrWSyjTBaHdevRY8zmIaXSpkLobkfWca7jWeMXzha8vIxGA7CToIyaCBhnWIXKxuHjJqdjoYWs0nEhWGw9E2CQXEy4gyJ5EbslIhUztoKNF7mVDUYQ4t61NxbLSQYc2QTkuo2qsp+vZ34h7Qt1GUVBLb7jLVhJyb3LRJQG3/ZzpWpn+cLoL0pHR4PYHH2BX5l3KskuxLlJcG3hTP0h3hw9oTzbaf22d7mj2lF0GVnSEIXA3pR31qX+rT/7KTZvnBNPrjizrjslsp5kLKxsIEKT+hP8AsP8AwO+CQu6qfq6n4H/BGZBlZEhJTxctc6Uav+m/4J42etH+RV/A4e1LPHuGSXYrUoVqNl7UfqKngB7SnDZG1H6l3e5g9rkeJHuh+HLsymSV6dirVvY0dtRnuJXWnsHaT/lj/wDQe4JeLDuPwp9jOIFa1vydVol1Sk0dr3flCfT2BbPWtI/lpn2lyj49PuPwJ9jHQlC2lfYig366oTyaz4qvteyEfsqodyeMJ/EJHjCFXg+o3Qmuhm4QUu1XZUpemxzRxiW9zx1T4qNCuTT2KmmtxiSfCCYhqEJ+FKEgOcILpCBCYAAQKcgkSJ0JQiAiqwGwtbsvUwWWq/UAkkcQzBI8KhHesotTs639Tqc3VR/46TvyFUYnkL8PzmK+VO6+jtXTAA0q7A90AOktyNQs+mC00ydHCSQdV53a7mBh1MiHadaWO9R509V0ciV7RfFM17npPABfZ6hYRvLQejyPGDS8O8eW2ywupzVs8Opn9pSOknIkDccj2wQcwWqqCvDU1t6mUq2ctJa4EEagiD4Fc+iC1FmrU67YbDgPqqnpN49G/Vo7OrxDdFyfs5TeYZUNN32ao8g4e3yQ6d9VqSzdzPNBGhI7F0ba6o0qvHY9w9hUi33ZVomKjYG5wzaew/HNRVXlGd23vaBpWqfjcfaVfbLfKJarHWxF7qjCIe3qyRxDo1CzUJQiwz6KubbwWmmKlOqSNCDAc08HAjIqzF9vP1k9zT7l4HsLtAbJa2k/s6kMqA5iCcnQd4Ofivc20qZ1YPwD25FRyIi3YsG3zUgZg93whdTfZIhzJ7C4e2VViys3SOxzh5Ep36Fwe7vAPwSyhmLqnfLPvt7w4LnOJ0is05R1paY4CVUGxO+009sj4rm6zVBo2fVIPlqlZoloy9ZdtTHinKNQQfYV2qVq7RHUPaDPnks2La+nqHN7i3zUuhtM8fSntgpNvqFjvXfBlzonn7lHbazJgSpP+OMf6dKm7nEHxQLrM76D2eq7LwKlmQsrIlaudN/96qLVJAzcewK0bYKOeGqR67feFzNyE6VKbv5oPgQnmQrMr7Nb3tPVOuo3HtGh707/AASjanFpaKFWCQ5mTCRudT0nflCnMuGo0E4Z7CD7Cqq9AaTXF3UIgy7qxJABk6aqWa2sWLLfRlBe1yVLO6KgyPoubmx3YePI5qvIWsNqdhLXxUpvzgmQeBBGhG4jSVM2f2Rs1aS6o9xB/Z5MgcyM3dojsC0QxKt5jNPDO/lMdYrA+s8MptLnHwA4uO4c1b2rY6oxsh7HGNBiHmR8F6ZZ7rp06eCk0Mb90b+JOpPaqV931HOwjM89B2lVSxUm9NCyOGil5jzCpSLSQRBGoKZC1l7bPVamIhgBYcJ6zQI5AkHWPFef3nfgpF7Qw42uLYcQNNSYnyKt/i6cVeTsSpcOrVpNUlf3SLIpqjXbeLazMQyIyc05lp4cxzUoha4yUldGGcJQk4yVmiwlBJGVEiABazZw/qb/AOOR+Khh9pCyi1mzpiwVz9mtTd5058pWfEchooc5F2WoCtQtdmOeJrnNnSSI9vRrz2rZ3A9JTkyJe2ASQRm4DRxjIj6URk5oK3Oylp6O2s+85zPxDL+oNWc2gomz3hWpZBjqrjTO4Pf850buGIOBG6Qd8qFPR27pMu3XuYm+bjD/AJ2hk70sImDGrmHU/wC4b1XWXaJzerWaKgHHJ47Hb+/Pmt0KLXF246vbvndUbwPZqs/flwteSdH8dzuZ+KnKD3iTUujDYr3pPGFtQEHLoq8DuDjkeyVzt+zLHy5rXUTwHXpk8ABmO7wWatFgcw5jKcjunh28irxlorWVrKlMk0XhpwmSGFwnCCZgZ5Tly0JhnvpNDt2ZS2u7n0jD2kcMjB7DvXEL0GwXrRtVPA5wDt7X0muB5x8Jjiod6bCyB0WEHWWkwQdJa45dyMnWI83cxcL2y4LcalmpPkjFTbPaBB9i8pqbK12uwke/vj0o5xC9e2YuCrSsNDG2RgDpEkQ7rDmNd4UHpuKWuxNZaHDf71Ip2871w6JLAloQ1JzLcugtqrCE0lKxJMuG26N6D3U3+k1p5xB8RmqbGgKp4pWJ5izdd9M+i5zfBw9x80x12v8AovaeRlp9481AFdwXUW9yi4ElIFepUp+kCOeo8Rkgy9Cotr2lZSB6Ws1h4FwDu5o6x7guVq+WKlSaBSa+0OAAJINJnbjd1v6VVK0d2aKdOdTljctW3qdxjsJStTX12YXg1GcHBzm6g894B7lgb0+Vi21TFNzaAP2Bjf2Y3z5NCzFvvmtWPz1apVj/ADKj3+AcSB3LPKsltqdGlw2ctZ2j+P7+T1NllszOpip0yTo2o0GewmQhUv6lZXYunbIzAnFU7sEnxELyNrtUDVhV+PLojYuFUlrKbPYrV8uDBTAZQeXxmXFjGjuBcqO2fLJa3ZUmUqQ7HPPjIXnX6RylBtogFUyqVWbaeDwMOl/W/wDw1Fb5R7YXTjbzBbiafWa4kFZ28bzfXqOqVXF73akxuyAAGQAGgGQUMuQUtXuyH8uDvTil6Is9nbeKdeCYbU6p4Yp6hPmP5lsSvOiF6HSrB7WuGjgHDsIldrAVLxcOx5XjFHLNVO5YJJILccQctfsyzFd9rHrHvFMEexY+Vt9hmzZbQOLo8aYHvWfEchfQ5zHUq+CrjGrXh47QQfcj8rNg+exz1alFrpBP1biMeQM4R0Z0nnEqODn4exX+1zTUsFhrZdU9E7XOWRM7jipeaivsP2LYvzSRkLlsNS3AMa1xtDADjp6EfRqh3owd4J1kLreez1qb1K9FzagGrRjY7m1zJyP2TmFnWX5aLuqltmqvbSeS8NaYE6Oa5u4iAOyFr7l+UupaAA5wc9v0agE9rXth396FSblfSxPSxk6VjeKopupmXkMwPaRjkxhII14Feq2v5PrM+zinADejawuacJENAJIPVdmJ3EcdAu913h+lMFV9NzIfhzhwxtjrNI1HOBor2zOgcu3cs9Sbf3FiSPnK+NibTZ7Q+kGOqYTIexpwuYc2vnRsiNTlmNyvbJZatks769Soarwwuawuc6m12gcc+vBIPDLevcKtPWAC0jNoA8Y4815B8pxbTBpWch2PrVGt+g2Q4dXUF3DgOaIyctEDM3YtsSQG1Gtd6xjxIHnC9Nur5TD+j02U6VIBlNrcTqjXtloAJIDmmMua8IlSrHapOEnsyE+ahiHJw9DbgVT8W1RXT/M9vO1ZqtJNOgXTlHSNyne+fcuJ2hYPTo1Wc2llZnj1XeRXlNC2hh1cfKfPJXll2qcIAY0cSST3Bc9VprqegeAw0/s/DNjadraA9HG7uY38/thc7PtZZn5F/RnhUGD+rNvms68U7RPWDahEZaH+X4KkvC7XUzhf2g7iOIKmsRNblU+EUJLy3TPRqt8UGiTXogfxGfFVNr24szMgXVD9xpj8T4HhK89fSITCFN4lvYyLhUYvzNmqtnyhVDlSptZzeS93gMI9qo7bf9oqzjrPg/RacDfBkT3qvSVTqSe7NcMLShtEbghFOShVmhK2wyEiU+EgEh67DCUin4UsKBu73OaQCcQhKBWsBGEoQlAXFC2Ozzps1PliHg9wCx4K2Gzf7sztf/vcuhw/6j9DicZt4MfX9GXsJJBKF2Dyglutgj+rV/XB/oCw8Lb7C/u1o9b8gWfE/TNGH5zE1mxUqDg8jwJHuWhoA1rqrskfMHpRlJGEirIz4Cp4qivBsWit/EJ8ST71e7FVR0lWk49WrSM/y6/0uf4KH9FPtqTTtVaPMdpLvxM6RplzevGoc0akcwNexZSpLHBzTG8EL0Gt1cVNzpcxxaS6JD2nC4OdocwRx4rP3xs4GtLqXo64ZnD90cuCtlG+qLYu256ts1tnQZdFB1Yw8tDBJgPqy+RijLNjjPLeVTWj5TqlJ+F1mAGoPSkgicy0hmRjf5DRebVb0d+h2ek09anWrvIOYhwZ0cg5ES6tuVtdFapaqbm1GswtBLS0YXYgJMRlGfmqYU11Jtnrez+21ntWTHFtQfVvgPyEktjJ47CeYCwm2dxGnaHFvWxy9rj6TgdRi3uGmeehWUrWI6tMEEEOGTgRoct/Yraltq+pS6C2gvw5srD9pTdxcPrGnQ6GOJAUox8OV0J6oz1ru0OJkYXb8vaFW17re08c8o+C2DKjKzc4J+0PedY5qBVslOmeu4B3Cox7mRxBafcrJQjJCUmmU7WwJ6onjPlIhM6Y7lc0GUCM20nZx+26Mfyuc/PsOfYu36NQZmcLeAxtq/7dVwakcsmj2dC9SnGSdrohXfdL6nWecDOJ1PYPerplezdEaMkZy12vWjUndp4Kltl4YjAdI7IHguDGk5AZqo2xSWi1O9poOYYe0g+OXEHeFyFEO+6fI/BXtK7qjrO4VCDgGJgiXtzzE8CN3LcqM1BKiWNJ8xHqUi3IiP73HeuZCnNr5QYI4Jr7GDmwz9069x3pqRTKk1rHUhpIlviiApFFgAJwCQCKCSQimkooFAmxjkAi5AJ2INiQKJTcSCLYgVubps2ChTadQ2T2u6x9qy2z9k6WsMpazrOO7L0R3mPArawutgKdk5v0PN8YrpuNJepKBSlEBGF0DgAW42D/AHav635AsQtzsH+71/W/IFRieQvw/OY28h+sVOeA+LAul02no69N3BwB00d1TrloSlerfnzzaPJ9Rv5Qo0Io600hVdKjZVbeWHoLwql8A1QysWGSeu0B5DvRd12vnt71WV72psp4KIEuOciQBvJxZE8NyvvlZHSNslpbmSw0nQDAP7Rsn/V8PHz6naACCRKdOXlVzU0dLRYzj6oyJ04TnC0Vz3NhdTeXERo1s5k8eXFSbjuouaHFuoxZzlOe/lCsbxrsawsbJc7qkgZwcsNP7x0ncCTwmTetkIz1cjEY0kweU5KPVpB2o00O8fFTbSyImBloNBwA5AQFGcFMCE67oOKm7CdeAU2hbjGC0N6u54GJo7QNO6O5cqroBKr33ywaGVHRD3LZrxLmtAc0jRlVzBrwqCO6XDhCr7TdEGWse0ffDR4FuRUGx311jLdecjsIPetBZ7sbUa2q1mFrpynDm05w0biuJi/qNo9Zwu06CT6XKmz2EuMALS3ddzKQk5u9nILn07WCGiTwBhOpUnPMugDc0HIdp3rKdlRS2LWi+Q8Rq0xw0ynxWPqUSx2Eggj++9bGwDqlRbzsLajc4kaZjwQxX1Mm5zd659K3cV1tNPo3Qc50y/vkgKgUCWvc4vdi1k84zXVt11CJa0uH3dRPFuoTi5TLqtuB44b007EXBS3IzbjrH6BHrEBSDs1U0xM8T8Fq675GhPMaJlOn3KRBwRmBsvU3uYPxfBNfsxUH0mnvI9y13QjeuFpeACToi5HIjD2m7qjPSaY4jMeIURa+rbRuVPbW0n7hTdxHontCaZTOn2KeVzfSkjhHnJXaoyD8Mwpl0WHpXhvEgn1RmfKfFS1dkupncU03LZJv4VzS7PWEU6Dcs39Y9/ojwjxKsiF0wpYV6SnFQioroeErVHVqOb6s7ooIgJlIoW52DH6tX9f/ANYWHW62D/dq3rn/AI2rPiOQ0YfnMhew+en1h4PJ/Ooim3sPnDyqVPMUvgVChPD/AE0Ktzs6XzYOnuq0jOaGGq2AMg10uJOpJYaoiMoKwWzlxdK41KsClTzcZgEjPDPtXpt21hSo1n1YFF1N9MzEuJaQQ2eAcZduB4wFhbZWYyg01Jp2Zg6lOYq2hwzkjUAnOTxlLaTL4Pyol3hfz6jCaZ6CzjLpXjN0bqNPU9vLcVQ2PFVqRSloEkucSXYd76h3k8BxjtbQu99dwe8S92eEDqtB9FoG6AWgDdkrS12ynQp9FTguPpvnKeE8v71ViVhnA2mZLt07oJAXJlXEJ04CVEFqe7KnTJng0ugExOQ4GUz/AASq8EmjUbk0ZNedTLnRGZgRHEpuS6B6j7wPUO5ZqpqVPvCnUaYeKrWjLrtc3zIzVcXKiciyKOtkb1l6LYLV0dmpQ6mBhz6QkZnPIHVeeWEZnsXol22zBZqZdUYxuAHC5mTgAAe12Y7eC5OIfmPU8KVqY1jekcCA2Tvbp4qvvS/ms6lGHHQuIyng3imvt1S0g0bPTwtcZL5jq/eOjQeAk5RnnN5dGztOgAfTqfbI09QfR7deadDDSq67LuTx3FKeGWVay7FPYLntFfOs4spn6J9Ij1N3f4LQ2W6qdPQSeLsz8FLSXWp4anDpf1PJ1+JYitvKy7LQi2q7adQQ9jTziCOwjNUVs2NGtJ8Hg7/sPgtMUIUp4enPdFdHH16PLL2eq/EwNquWtSnEDHEDEPEad640JnUL0RRbVdFKp6bBPEdV3iFhqcP/ALH8ndw3H0vrR90/0f8AkhXVbMVPDvb4xuVnSpl2gy07exVBuF9I4qLsUfRfE9gd8ULY+0fV9IJaQW6YctztDpx3rDKhUg7NHepY7D1o5oTXvo/hk+3XjTpAy4Fw1jOFjLzv59R8jJg0bu7TxKls2TruAHVbOZxOnPsbM96nWfYho/aVHO5MAaPEyfYrYYWpLp8nOxHFaENFL41/0Zk3g7l4Li60F2RM8v8A4t9Q2bs7Pqg7m8l/k7LyVhTptb6IDfVAHsWqOAfVnKqcZX2U36/tnnVjuirUcA1js95a4NHMuIhbS5rkbQbriefSd7gNw9qsiUFqpYWNN5t2c/EcSqVoZLWTEQmwihK1nNJACKQToUBDcK3WwY/Vq38Q/wDG1YfCt1sKP1ar/EP/ABtWfEchow/OZO9Wdapyqj+pp/6Jl1Xd0tQNJwtHWe7c1g9J3uHMhG+HOFR4GHrvynPNjXZwDp1xPcByhMouwvY6o97HkEsMBuRJA6oEjrHIqNGTyWRKrFZ7sqNrdphWr4LMwVMHVpsy6Gm1pgOqHRzpl2HcZmSMq+w7KufU6W0uNWoc88mDuOZ5CAOI3LT0LG1ghjWtHBoDR5LrCuUbEXV7IhC7hEaD7vPXM94nmd5Qo3PSbpTbPEjEfPTTcpwRhTK3Js5QkAumFAtTuRGqpvLZaz1pLqYa77VPqO74yPeCriEoQ7PcabWxjqXyfhpyrEtnewYo5EOie5aptnbgDMLS0AAAtBGQgartCUKn+Hpt3aNkcfiIQyRlZfdb89zkymBoAM5yyzO9OhORhXLTRGNtyd3qxsIJ0IEJiGwkjCBCAAkkgmIKBSSQAigUihKAEU1FBAAQKKaSmIBQlKUJTAnAJy6BiOFU3JWOeFbjYsRZKv8AEd/sYsYGLZ7Juw2Spwxuk8BgYqMQ/IaKC8xj70sBNR9bKG1BTJkH0y0hsazl4PPYeYanXrftINrMc5jH1bVQNJmjn4GgOIAHJok8hmkQq8LK8WSxCs0AI4E4U12ZTWq5QkRsKUKUaaYWBFwykeEcK64UcCdwscOjQLFJwprmouGUjQkWrt0aBYncjY4kJJ5ahCLiGwlCdKWJAxmFAhdEsKLgcCEF1cFzcFIQwoFEpqkIUooSkUAJJCUiUABAhFNc5AAwpsIlyBKYi4ARhOAQWctsOa1WxtbmWLA2ZqVCe6APylVVNai5aYL8wOrZ5byLg0EjnmfErNiHpY0UVqecW+yTUZiGYqMiRmCHDjpvWg6BQrxE2sfxB5SR7FZAoo6JhU1GAQiaiTkwrQVBL0DUXJxTZUrEbnQuQLlzScUxXHdIiKi4IhArnYuTS5MBSQFxxcmFCUExCJQJRTSmIWJEPTHJIC50lMcEmpx0RsM4uCaQupXNykIakSkmuTIiJTC5JyaExMJcmouQQAIRlEpEIGf/2Q==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texasstore-austin.com.previewc40.carrierzone.com/cart/images/catalog/category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4419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Art: Design a mini-poster using a regular-sized sheet of paper encouraging settlers to move to Texas on land granted by the Mexican government.  Use as “selling points” free, fertile land; no interference from government; good climate, etc.  Use a slogan to catch readers attention.</a:t>
            </a:r>
          </a:p>
          <a:p>
            <a:endParaRPr lang="en-US" dirty="0" smtClean="0"/>
          </a:p>
          <a:p>
            <a:r>
              <a:rPr lang="en-US" dirty="0" smtClean="0"/>
              <a:t>Language Arts: Have students pretend that they are new settlers in Mexican-controlled East Texas.  Write a letter to a relative encouraging that person to join you there.  List all the reason that make the move sound inviting.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esteryearsnews.files.wordpress.com/2011/10/hloh-election-1844-2-the-davenport-democrat-and-leader-ia-24-jun-1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46986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istory.com/minisites/wwii-in-hd/inside-wwii/assets/north-america/war-propaganda/photo-gallery/war-propaganda-01-corbis-IH169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9642"/>
            <a:ext cx="2971800" cy="37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istory.com/minisites/wwii-in-hd/inside-wwii/assets/north-america/war-propaganda/photo-gallery/war-propaganda-05-loc-3f05560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60" y="2667000"/>
            <a:ext cx="2590800" cy="384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Mexican-American War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Americans wanted to obtain more territory from Mexico</a:t>
            </a:r>
          </a:p>
          <a:p>
            <a:endParaRPr lang="en-US" dirty="0" smtClean="0"/>
          </a:p>
          <a:p>
            <a:r>
              <a:rPr lang="en-US" dirty="0" smtClean="0"/>
              <a:t>In September of 1847, General Winfield Scott captured the Mexican capital.</a:t>
            </a:r>
          </a:p>
          <a:p>
            <a:endParaRPr lang="en-US" dirty="0" smtClean="0"/>
          </a:p>
          <a:p>
            <a:r>
              <a:rPr lang="en-US" dirty="0" smtClean="0"/>
              <a:t>California declared their independence and established the Republic of California(Bear Flag Republic).</a:t>
            </a:r>
          </a:p>
          <a:p>
            <a:endParaRPr lang="en-US" dirty="0" smtClean="0"/>
          </a:p>
          <a:p>
            <a:r>
              <a:rPr lang="en-US" dirty="0" smtClean="0"/>
              <a:t>David Wilmot (R from PA) </a:t>
            </a:r>
            <a:r>
              <a:rPr lang="en-US" dirty="0" smtClean="0">
                <a:solidFill>
                  <a:schemeClr val="bg1"/>
                </a:solidFill>
              </a:rPr>
              <a:t>Wilmot Proviso- </a:t>
            </a:r>
            <a:r>
              <a:rPr lang="en-US" dirty="0" smtClean="0"/>
              <a:t>No land obtained from Mexico could become slave territory.</a:t>
            </a:r>
          </a:p>
          <a:p>
            <a:pPr lvl="1"/>
            <a:r>
              <a:rPr lang="en-US" dirty="0" smtClean="0"/>
              <a:t>Defeated in the Senate but signaled that the admission of more slave states to the Union would be very difficult.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8448</TotalTime>
  <Words>1081</Words>
  <Application>Microsoft Office PowerPoint</Application>
  <PresentationFormat>On-screen Show (4:3)</PresentationFormat>
  <Paragraphs>141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Apex</vt:lpstr>
      <vt:lpstr>Paper</vt:lpstr>
      <vt:lpstr>What we did Yesterday?</vt:lpstr>
      <vt:lpstr>What we did Yesterday?</vt:lpstr>
      <vt:lpstr>PowerPoint Presentation</vt:lpstr>
      <vt:lpstr>Annexing Texas</vt:lpstr>
      <vt:lpstr>PowerPoint Presentation</vt:lpstr>
      <vt:lpstr>PowerPoint Presentation</vt:lpstr>
      <vt:lpstr>Multidiscipline Activities</vt:lpstr>
      <vt:lpstr>PowerPoint Presentation</vt:lpstr>
      <vt:lpstr>Mexican-American War</vt:lpstr>
      <vt:lpstr>PowerPoint Presentation</vt:lpstr>
      <vt:lpstr>PowerPoint Presentation</vt:lpstr>
      <vt:lpstr>Compromise of 1850</vt:lpstr>
      <vt:lpstr>PowerPoint Presentation</vt:lpstr>
      <vt:lpstr>PowerPoint Presentation</vt:lpstr>
      <vt:lpstr>PowerPoint Presentation</vt:lpstr>
      <vt:lpstr>Kansas-Nebraska Act</vt:lpstr>
      <vt:lpstr>PowerPoint Presentation</vt:lpstr>
      <vt:lpstr>Tensions over Slavery</vt:lpstr>
      <vt:lpstr>PowerPoint Presentation</vt:lpstr>
      <vt:lpstr>Election of 1860</vt:lpstr>
      <vt:lpstr>PowerPoint Presentation</vt:lpstr>
      <vt:lpstr>PowerPoint Presentation</vt:lpstr>
    </vt:vector>
  </TitlesOfParts>
  <Company>Richland School District Two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did Yesterday?</dc:title>
  <dc:creator>Joshua Hoover</dc:creator>
  <cp:lastModifiedBy>Joshua Hoover</cp:lastModifiedBy>
  <cp:revision>119</cp:revision>
  <dcterms:created xsi:type="dcterms:W3CDTF">2013-01-22T18:39:50Z</dcterms:created>
  <dcterms:modified xsi:type="dcterms:W3CDTF">2019-02-11T18:47:05Z</dcterms:modified>
</cp:coreProperties>
</file>