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7" r:id="rId3"/>
    <p:sldId id="267" r:id="rId4"/>
    <p:sldId id="266" r:id="rId5"/>
    <p:sldId id="269" r:id="rId6"/>
    <p:sldId id="271" r:id="rId7"/>
    <p:sldId id="270" r:id="rId8"/>
    <p:sldId id="272" r:id="rId9"/>
    <p:sldId id="259" r:id="rId10"/>
    <p:sldId id="262" r:id="rId11"/>
    <p:sldId id="260" r:id="rId12"/>
    <p:sldId id="263" r:id="rId13"/>
    <p:sldId id="261" r:id="rId14"/>
    <p:sldId id="26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A86D2-D60F-4663-990F-E63CA98D87D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4C6CE-70AC-4973-BA8B-90A2DE8BA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7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068-30DE-4B05-BD8D-14F6CDD93187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489-03B7-439B-9C43-BE81A49A4E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068-30DE-4B05-BD8D-14F6CDD93187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489-03B7-439B-9C43-BE81A49A4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068-30DE-4B05-BD8D-14F6CDD93187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489-03B7-439B-9C43-BE81A49A4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068-30DE-4B05-BD8D-14F6CDD93187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489-03B7-439B-9C43-BE81A49A4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068-30DE-4B05-BD8D-14F6CDD93187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53C8489-03B7-439B-9C43-BE81A49A4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068-30DE-4B05-BD8D-14F6CDD93187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489-03B7-439B-9C43-BE81A49A4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068-30DE-4B05-BD8D-14F6CDD93187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489-03B7-439B-9C43-BE81A49A4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068-30DE-4B05-BD8D-14F6CDD93187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489-03B7-439B-9C43-BE81A49A4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068-30DE-4B05-BD8D-14F6CDD93187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489-03B7-439B-9C43-BE81A49A4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068-30DE-4B05-BD8D-14F6CDD93187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489-03B7-439B-9C43-BE81A49A4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068-30DE-4B05-BD8D-14F6CDD93187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489-03B7-439B-9C43-BE81A49A4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4F2068-30DE-4B05-BD8D-14F6CDD93187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3C8489-03B7-439B-9C43-BE81A49A4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1/15/CatawbaMap1721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en.wikipedia.org/wiki/File:Catawba_1913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//upload.wikimedia.org/wikipedia/commons/8/80/Stickball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8352" y="533400"/>
            <a:ext cx="5961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Native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Americans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5635" y="1828800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</a:t>
            </a:r>
            <a:endParaRPr lang="en-US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4835" y="3200400"/>
            <a:ext cx="5064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South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Carolina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Nd9GcS_5BZrVblnwA5EuR6ndClqOfwfnAutBTBYD5W8w1TMyOF0trfZ7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10000"/>
            <a:ext cx="3784840" cy="2835275"/>
          </a:xfrm>
          <a:prstGeom prst="rect">
            <a:avLst/>
          </a:prstGeom>
          <a:noFill/>
        </p:spPr>
      </p:pic>
      <p:pic>
        <p:nvPicPr>
          <p:cNvPr id="6146" name="Picture 2" descr="http://upload.wikimedia.org/wikipedia/commons/6/6f/Catawba_po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3265" y="228600"/>
            <a:ext cx="3702135" cy="2895600"/>
          </a:xfrm>
          <a:prstGeom prst="rect">
            <a:avLst/>
          </a:prstGeom>
          <a:noFill/>
        </p:spPr>
      </p:pic>
      <p:pic>
        <p:nvPicPr>
          <p:cNvPr id="6148" name="Picture 4" descr="http://upload.wikimedia.org/wikipedia/commons/thumb/1/15/Catawba_1913.jpg/400px-Catawba_191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3810000" cy="2876551"/>
          </a:xfrm>
          <a:prstGeom prst="rect">
            <a:avLst/>
          </a:prstGeom>
          <a:noFill/>
        </p:spPr>
      </p:pic>
      <p:pic>
        <p:nvPicPr>
          <p:cNvPr id="6150" name="Picture 6" descr="File:CatawbaMap172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657600"/>
            <a:ext cx="4343400" cy="298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Cherokee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Mostly lived in the Foothills and Mountains of South Carolina.</a:t>
            </a:r>
          </a:p>
          <a:p>
            <a:endParaRPr lang="en-US" dirty="0" smtClean="0"/>
          </a:p>
          <a:p>
            <a:r>
              <a:rPr lang="en-US" dirty="0" smtClean="0"/>
              <a:t>Call themselves “The Real People” and were a powerful nation.</a:t>
            </a:r>
          </a:p>
          <a:p>
            <a:endParaRPr lang="en-US" dirty="0" smtClean="0"/>
          </a:p>
          <a:p>
            <a:r>
              <a:rPr lang="en-US" dirty="0" smtClean="0"/>
              <a:t>Lived in Villages of 600 people</a:t>
            </a:r>
          </a:p>
          <a:p>
            <a:endParaRPr lang="en-US" dirty="0" smtClean="0"/>
          </a:p>
          <a:p>
            <a:r>
              <a:rPr lang="en-US" dirty="0" smtClean="0"/>
              <a:t>Leaders of the village would meet as a council to make rules for the nation.</a:t>
            </a:r>
          </a:p>
          <a:p>
            <a:endParaRPr lang="en-US" dirty="0" smtClean="0"/>
          </a:p>
          <a:p>
            <a:r>
              <a:rPr lang="en-US" dirty="0" smtClean="0"/>
              <a:t>Each Village had a holy man or woman known as a shaman who was a healer and religious leader.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eaufortcountylibrary.org/htdocs-sirsi/images/SC-B3key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567" y="228600"/>
            <a:ext cx="3915833" cy="2819400"/>
          </a:xfrm>
          <a:prstGeom prst="rect">
            <a:avLst/>
          </a:prstGeom>
          <a:noFill/>
        </p:spPr>
      </p:pic>
      <p:pic>
        <p:nvPicPr>
          <p:cNvPr id="3" name="Picture 4" descr="sha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68500"/>
            <a:ext cx="3657600" cy="3427561"/>
          </a:xfrm>
          <a:prstGeom prst="rect">
            <a:avLst/>
          </a:prstGeom>
          <a:noFill/>
        </p:spPr>
      </p:pic>
      <p:pic>
        <p:nvPicPr>
          <p:cNvPr id="4100" name="Picture 4" descr="File:Stickb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124200"/>
            <a:ext cx="4267200" cy="3418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Yemassee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Mostly lived along the coast near the mouth of the Savannah River.</a:t>
            </a:r>
          </a:p>
          <a:p>
            <a:endParaRPr lang="en-US" dirty="0" smtClean="0"/>
          </a:p>
          <a:p>
            <a:r>
              <a:rPr lang="en-US" dirty="0" smtClean="0"/>
              <a:t>Escaped to South Carolina to get away from the Spanish Governor. </a:t>
            </a:r>
          </a:p>
          <a:p>
            <a:endParaRPr lang="en-US" dirty="0" smtClean="0"/>
          </a:p>
          <a:p>
            <a:r>
              <a:rPr lang="en-US" dirty="0" smtClean="0"/>
              <a:t>The Yemassee council also included women.</a:t>
            </a:r>
          </a:p>
          <a:p>
            <a:endParaRPr lang="en-US" dirty="0" smtClean="0"/>
          </a:p>
          <a:p>
            <a:r>
              <a:rPr lang="en-US" dirty="0" smtClean="0"/>
              <a:t>The Yemassee fled Florida after the Yemassee War with the settlers.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ANd9GcSEc-bq5jfC5RP_bxgO-jvatkFnHAe2_8jcYciq40-j1Q-0M-5qY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68436"/>
            <a:ext cx="3505200" cy="3411310"/>
          </a:xfrm>
          <a:prstGeom prst="rect">
            <a:avLst/>
          </a:prstGeom>
          <a:noFill/>
        </p:spPr>
      </p:pic>
      <p:pic>
        <p:nvPicPr>
          <p:cNvPr id="3" name="il_fi" descr="indians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505200"/>
            <a:ext cx="4114800" cy="3159579"/>
          </a:xfrm>
          <a:prstGeom prst="rect">
            <a:avLst/>
          </a:prstGeom>
          <a:noFill/>
          <a:ln/>
        </p:spPr>
      </p:pic>
      <p:pic>
        <p:nvPicPr>
          <p:cNvPr id="2052" name="Picture 4" descr="http://t2.gstatic.com/images?q=tbn:ANd9GcQ6d_2jyMEnncgbkxXsUr31nllVrX_0NE8zHowvidjDn0Bm7JTc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751" y="228600"/>
            <a:ext cx="3831099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 Arrived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dirty="0" smtClean="0"/>
              <a:t>The Eastern Woodland Native Americans traded furs and deerskins for iron tools, and weapons.</a:t>
            </a:r>
          </a:p>
          <a:p>
            <a:endParaRPr lang="en-US" dirty="0" smtClean="0"/>
          </a:p>
          <a:p>
            <a:r>
              <a:rPr lang="en-US" dirty="0" smtClean="0"/>
              <a:t>Took over many acres of Native American land</a:t>
            </a:r>
          </a:p>
          <a:p>
            <a:endParaRPr lang="en-US" dirty="0"/>
          </a:p>
          <a:p>
            <a:r>
              <a:rPr lang="en-US" dirty="0" smtClean="0"/>
              <a:t>Cheated Native Americans in trade</a:t>
            </a:r>
          </a:p>
          <a:p>
            <a:endParaRPr lang="en-US" dirty="0"/>
          </a:p>
          <a:p>
            <a:r>
              <a:rPr lang="en-US" dirty="0" smtClean="0"/>
              <a:t>Forced some of the natives into slavery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428694">
            <a:off x="6168068" y="3093723"/>
            <a:ext cx="2686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Catawba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 rot="20998124">
            <a:off x="3334923" y="4664275"/>
            <a:ext cx="289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Cherokee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0868470">
            <a:off x="383471" y="2819639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Yemassee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0488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Eastern Woodlands Tribal Groups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ativemap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54371" cy="4267200"/>
          </a:xfrm>
          <a:noFill/>
          <a:ln/>
        </p:spPr>
      </p:pic>
      <p:pic>
        <p:nvPicPr>
          <p:cNvPr id="6" name="Picture 5" descr="indian-tri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63239"/>
            <a:ext cx="4419600" cy="3520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Eastern Woodland Tribal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Named this because they were Forest Dwellers.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South Carolina tribes shared the Algonquin language.</a:t>
            </a:r>
          </a:p>
          <a:p>
            <a:endParaRPr lang="en-US" dirty="0" smtClean="0"/>
          </a:p>
          <a:p>
            <a:r>
              <a:rPr lang="en-US" dirty="0" smtClean="0"/>
              <a:t>Preserved their history through the oral tradition of storytelling.</a:t>
            </a:r>
          </a:p>
          <a:p>
            <a:endParaRPr lang="en-US" dirty="0" smtClean="0"/>
          </a:p>
          <a:p>
            <a:r>
              <a:rPr lang="en-US" dirty="0" smtClean="0"/>
              <a:t>Settled into more permanent villages than their nomadic ancestors.</a:t>
            </a:r>
          </a:p>
          <a:p>
            <a:endParaRPr lang="en-US" dirty="0"/>
          </a:p>
          <a:p>
            <a:r>
              <a:rPr lang="en-US" dirty="0" smtClean="0"/>
              <a:t>They would </a:t>
            </a:r>
            <a:r>
              <a:rPr lang="en-US" dirty="0"/>
              <a:t>cut trees and </a:t>
            </a:r>
            <a:r>
              <a:rPr lang="en-US" dirty="0" smtClean="0"/>
              <a:t>burn brush to create farmland and drive out animals (Slash and Burn agriculture). </a:t>
            </a:r>
          </a:p>
          <a:p>
            <a:pPr marL="13716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/>
          <a:lstStyle/>
          <a:p>
            <a:r>
              <a:rPr lang="en-US" dirty="0"/>
              <a:t>They worked the land together, they DID NOT BELIEVE IN PRIVATE OWNERSHIP OF </a:t>
            </a:r>
            <a:r>
              <a:rPr lang="en-US" dirty="0" smtClean="0"/>
              <a:t>LAND.</a:t>
            </a:r>
          </a:p>
          <a:p>
            <a:endParaRPr lang="en-US" dirty="0"/>
          </a:p>
          <a:p>
            <a:r>
              <a:rPr lang="en-US" dirty="0" smtClean="0"/>
              <a:t>They used tree trunks to build canoes for transportation down the rivers and fishing.</a:t>
            </a:r>
          </a:p>
          <a:p>
            <a:endParaRPr lang="en-US" dirty="0" smtClean="0"/>
          </a:p>
          <a:p>
            <a:r>
              <a:rPr lang="en-US" dirty="0" smtClean="0"/>
              <a:t>Housing was made from tree bark and animal hides and some had log cabins.</a:t>
            </a:r>
          </a:p>
          <a:p>
            <a:endParaRPr lang="en-US" dirty="0" smtClean="0"/>
          </a:p>
          <a:p>
            <a:r>
              <a:rPr lang="en-US" dirty="0" smtClean="0"/>
              <a:t>They used wood, rocks, and animal pelts to make tools for hunting and farming.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ANd9GcSZjsJglbyn2YLpn3ughHHD25R52UbV8qqXXTKZaTC1q27qJLQw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2625" cy="635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eer_Hu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607425" cy="627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hitewolve.com/native_americans/wood.culture.beschrijfhu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Catawba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Mostly lived in the Piedmont Region</a:t>
            </a:r>
          </a:p>
          <a:p>
            <a:endParaRPr lang="en-US" dirty="0" smtClean="0"/>
          </a:p>
          <a:p>
            <a:r>
              <a:rPr lang="en-US" dirty="0" smtClean="0"/>
              <a:t>Called themselves the </a:t>
            </a:r>
            <a:r>
              <a:rPr lang="en-US" dirty="0" smtClean="0"/>
              <a:t>“River </a:t>
            </a:r>
            <a:r>
              <a:rPr lang="en-US" dirty="0"/>
              <a:t>P</a:t>
            </a:r>
            <a:r>
              <a:rPr lang="en-US" dirty="0" smtClean="0"/>
              <a:t>eople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Lived in wigwams made of sapling frames with bark.</a:t>
            </a:r>
          </a:p>
          <a:p>
            <a:endParaRPr lang="en-US" dirty="0" smtClean="0"/>
          </a:p>
          <a:p>
            <a:r>
              <a:rPr lang="en-US" dirty="0" smtClean="0"/>
              <a:t>Council houses where leaders made the rules for the people.</a:t>
            </a:r>
          </a:p>
          <a:p>
            <a:endParaRPr lang="en-US" dirty="0" smtClean="0"/>
          </a:p>
          <a:p>
            <a:r>
              <a:rPr lang="en-US" dirty="0" smtClean="0"/>
              <a:t>Great potters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8609</TotalTime>
  <Words>322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PowerPoint Presentation</vt:lpstr>
      <vt:lpstr>PowerPoint Presentation</vt:lpstr>
      <vt:lpstr>PowerPoint Presentation</vt:lpstr>
      <vt:lpstr>Eastern Woodland Tribal Group</vt:lpstr>
      <vt:lpstr>PowerPoint Presentation</vt:lpstr>
      <vt:lpstr>PowerPoint Presentation</vt:lpstr>
      <vt:lpstr>PowerPoint Presentation</vt:lpstr>
      <vt:lpstr>PowerPoint Presentation</vt:lpstr>
      <vt:lpstr>Catawba</vt:lpstr>
      <vt:lpstr>PowerPoint Presentation</vt:lpstr>
      <vt:lpstr>Cherokee</vt:lpstr>
      <vt:lpstr>PowerPoint Presentation</vt:lpstr>
      <vt:lpstr>Yemassee</vt:lpstr>
      <vt:lpstr>PowerPoint Presentation</vt:lpstr>
      <vt:lpstr>Europeans Arrived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Americans of South Carolina</dc:title>
  <dc:creator>Josh</dc:creator>
  <cp:lastModifiedBy>Joshua Hoover</cp:lastModifiedBy>
  <cp:revision>48</cp:revision>
  <dcterms:created xsi:type="dcterms:W3CDTF">2012-09-03T16:59:15Z</dcterms:created>
  <dcterms:modified xsi:type="dcterms:W3CDTF">2015-09-21T15:08:18Z</dcterms:modified>
</cp:coreProperties>
</file>