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73" r:id="rId3"/>
    <p:sldId id="256" r:id="rId4"/>
    <p:sldId id="274" r:id="rId5"/>
    <p:sldId id="257" r:id="rId6"/>
    <p:sldId id="258" r:id="rId7"/>
    <p:sldId id="266" r:id="rId8"/>
    <p:sldId id="267" r:id="rId9"/>
    <p:sldId id="259" r:id="rId10"/>
    <p:sldId id="269" r:id="rId11"/>
    <p:sldId id="268" r:id="rId12"/>
    <p:sldId id="260" r:id="rId13"/>
    <p:sldId id="262" r:id="rId14"/>
    <p:sldId id="261" r:id="rId15"/>
    <p:sldId id="265" r:id="rId16"/>
    <p:sldId id="263" r:id="rId17"/>
    <p:sldId id="26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9FFEA"/>
    <a:srgbClr val="E9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78" autoAdjust="0"/>
    <p:restoredTop sz="94660"/>
  </p:normalViewPr>
  <p:slideViewPr>
    <p:cSldViewPr>
      <p:cViewPr>
        <p:scale>
          <a:sx n="68" d="100"/>
          <a:sy n="68" d="100"/>
        </p:scale>
        <p:origin x="-1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0F86-E6BA-46BA-8308-18D02DDE078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4D545-3D24-49AE-9957-7E51C9C4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9B642-34A5-47C0-BD47-03A80185012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102F-CA59-4747-A8E1-39E237AD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These people were granted South Carolina by the King of England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first boom town in America was</a:t>
            </a:r>
          </a:p>
          <a:p>
            <a:pPr marL="228600" indent="-228600">
              <a:buAutoNum type="arabicPeriod"/>
            </a:pPr>
            <a:r>
              <a:rPr lang="en-US" dirty="0" smtClean="0"/>
              <a:t>Where did the first African</a:t>
            </a:r>
            <a:r>
              <a:rPr lang="en-US" baseline="0" dirty="0" smtClean="0"/>
              <a:t> Slaves come from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West Africa was also known as?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 Mid-Atlantic Colonies were settled</a:t>
            </a:r>
            <a:r>
              <a:rPr lang="en-US" baseline="0" dirty="0" smtClean="0"/>
              <a:t> for what purpose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three groups made up the Grand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D102F-CA59-4747-A8E1-39E237ADED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0A6C6B-C098-4797-AB89-D66FB4DCEF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E8DCDF-D2A9-4B29-9DC7-B3F16805095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09DA2D-A5D4-4C1C-9946-DA7DD029E50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F46560D-BC6C-4A80-B0FF-0F78422F2F84}" type="datetimeFigureOut">
              <a:rPr lang="en-US" smtClean="0">
                <a:solidFill>
                  <a:srgbClr val="438086"/>
                </a:solidFill>
              </a:rPr>
              <a:pPr/>
              <a:t>10/1/2019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0A6C6B-C098-4797-AB89-D66FB4DCE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ecpIAWKYU&amp;playnext=1&amp;list=PL843ED3712F39829D&amp;feature=results_main" TargetMode="External"/><Relationship Id="rId2" Type="http://schemas.openxmlformats.org/officeDocument/2006/relationships/hyperlink" Target="http://www.youtube.com/watch?v=11ks526JV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What We Did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21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two ways could Slaves gain their Freedom?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Free Africans had how long to leave </a:t>
            </a:r>
            <a:r>
              <a:rPr lang="en-US" dirty="0"/>
              <a:t>South </a:t>
            </a:r>
            <a:r>
              <a:rPr lang="en-US" dirty="0" smtClean="0"/>
              <a:t>Carolina or </a:t>
            </a:r>
            <a:r>
              <a:rPr lang="en-US" dirty="0"/>
              <a:t>be re-enslaved and sold at auction.</a:t>
            </a:r>
          </a:p>
          <a:p>
            <a:endParaRPr lang="en-US" dirty="0"/>
          </a:p>
          <a:p>
            <a:r>
              <a:rPr lang="en-US" dirty="0" smtClean="0"/>
              <a:t>Why was South Carolina considered an unhealthy Colony?</a:t>
            </a:r>
          </a:p>
          <a:p>
            <a:endParaRPr lang="en-US" dirty="0"/>
          </a:p>
          <a:p>
            <a:r>
              <a:rPr lang="en-US" dirty="0" smtClean="0"/>
              <a:t>Negro Act of 1740 was also known as?</a:t>
            </a:r>
          </a:p>
          <a:p>
            <a:endParaRPr lang="en-US" dirty="0"/>
          </a:p>
          <a:p>
            <a:r>
              <a:rPr lang="en-US" dirty="0" smtClean="0"/>
              <a:t>This language was developed </a:t>
            </a:r>
            <a:r>
              <a:rPr lang="en-US" dirty="0"/>
              <a:t>in the Sea Islands off the coasts of South Carolina and </a:t>
            </a:r>
            <a:r>
              <a:rPr lang="en-US" dirty="0" smtClean="0"/>
              <a:t>Georgia?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s4.mm.bing.net/images/thumbnail.aspx?q=4875089242752579&amp;id=7b8c43047a20df6bcc0fcdfde62b2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63058" cy="635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Negro Act of 1740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Also known as </a:t>
            </a:r>
            <a:r>
              <a:rPr lang="en-US" dirty="0"/>
              <a:t>t</a:t>
            </a:r>
            <a:r>
              <a:rPr lang="en-US" dirty="0" smtClean="0"/>
              <a:t>he “Slave Codes.”</a:t>
            </a:r>
          </a:p>
          <a:p>
            <a:endParaRPr lang="en-US" dirty="0" smtClean="0"/>
          </a:p>
          <a:p>
            <a:r>
              <a:rPr lang="en-US" dirty="0" smtClean="0"/>
              <a:t>It established tighter control of the slaves by their owners.</a:t>
            </a:r>
          </a:p>
          <a:p>
            <a:endParaRPr lang="en-US" dirty="0" smtClean="0"/>
          </a:p>
          <a:p>
            <a:r>
              <a:rPr lang="en-US" dirty="0" smtClean="0"/>
              <a:t>Set penalties for slave owners who were cruel or too demanding. </a:t>
            </a:r>
          </a:p>
          <a:p>
            <a:endParaRPr lang="en-US" dirty="0" smtClean="0"/>
          </a:p>
          <a:p>
            <a:r>
              <a:rPr lang="en-US" dirty="0" smtClean="0"/>
              <a:t>Prohibited slaves from gathering without white supervision, learning to read and write, and carrying guns.</a:t>
            </a:r>
          </a:p>
          <a:p>
            <a:endParaRPr lang="en-US" dirty="0" smtClean="0"/>
          </a:p>
          <a:p>
            <a:r>
              <a:rPr lang="en-US" dirty="0" smtClean="0"/>
              <a:t>Created harsher punishments for disobeying the law.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 smtClean="0"/>
              <a:t>Established a “slave patrol” to check on the location and activities of slaves.</a:t>
            </a:r>
          </a:p>
          <a:p>
            <a:endParaRPr lang="en-US" dirty="0" smtClean="0"/>
          </a:p>
          <a:p>
            <a:r>
              <a:rPr lang="en-US" dirty="0" smtClean="0"/>
              <a:t>The existence of slavery in South Carolina was a sharp contrast to the freedom many settlers sought in coming to America.</a:t>
            </a:r>
          </a:p>
          <a:p>
            <a:endParaRPr lang="en-US" dirty="0" smtClean="0"/>
          </a:p>
          <a:p>
            <a:r>
              <a:rPr lang="en-US" dirty="0" smtClean="0"/>
              <a:t>Some Slave owners broke the law by teaching the slaves how to read the Bible. </a:t>
            </a:r>
          </a:p>
          <a:p>
            <a:endParaRPr lang="en-US" dirty="0" smtClean="0"/>
          </a:p>
          <a:p>
            <a:r>
              <a:rPr lang="en-US" dirty="0" smtClean="0"/>
              <a:t>Some owners allowed Slaves who were carpenters or other craftsman to earn money on the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Africans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South Carolina had fewer free African-Americans than the other colonies.</a:t>
            </a:r>
          </a:p>
          <a:p>
            <a:endParaRPr lang="en-US" dirty="0" smtClean="0"/>
          </a:p>
          <a:p>
            <a:r>
              <a:rPr lang="en-US" dirty="0" smtClean="0"/>
              <a:t>Some slave owners freed their slave mistresses with their children and some because of faithful service.</a:t>
            </a:r>
          </a:p>
          <a:p>
            <a:endParaRPr lang="en-US" dirty="0" smtClean="0"/>
          </a:p>
          <a:p>
            <a:r>
              <a:rPr lang="en-US" dirty="0" smtClean="0"/>
              <a:t>Slaves were also able to purchase their freedom.</a:t>
            </a:r>
          </a:p>
          <a:p>
            <a:endParaRPr lang="en-US" dirty="0" smtClean="0"/>
          </a:p>
          <a:p>
            <a:r>
              <a:rPr lang="en-US" dirty="0" smtClean="0"/>
              <a:t>Free Africans were required by law to leave South Carolina within six months or be re-enslaved and sold at auction.</a:t>
            </a:r>
          </a:p>
          <a:p>
            <a:endParaRPr lang="en-US" dirty="0" smtClean="0"/>
          </a:p>
          <a:p>
            <a:r>
              <a:rPr lang="en-US" dirty="0" smtClean="0"/>
              <a:t>4% free blacks lived in the South and were more likely to live in urban areas where they were able to earn a living by their craft.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Food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Rice </a:t>
            </a:r>
          </a:p>
          <a:p>
            <a:r>
              <a:rPr lang="en-US" dirty="0" smtClean="0"/>
              <a:t>Okra</a:t>
            </a:r>
          </a:p>
          <a:p>
            <a:r>
              <a:rPr lang="en-US" dirty="0" smtClean="0"/>
              <a:t>black-eyed peas</a:t>
            </a:r>
          </a:p>
          <a:p>
            <a:r>
              <a:rPr lang="en-US" dirty="0" smtClean="0"/>
              <a:t>Yams</a:t>
            </a:r>
          </a:p>
          <a:p>
            <a:r>
              <a:rPr lang="en-US" dirty="0" smtClean="0"/>
              <a:t>Kidney </a:t>
            </a:r>
            <a:r>
              <a:rPr lang="en-US" dirty="0"/>
              <a:t>and </a:t>
            </a:r>
            <a:r>
              <a:rPr lang="en-US" dirty="0" smtClean="0"/>
              <a:t>Lima </a:t>
            </a:r>
            <a:r>
              <a:rPr lang="en-US" dirty="0"/>
              <a:t>beans. </a:t>
            </a:r>
            <a:endParaRPr lang="en-US" dirty="0" smtClean="0"/>
          </a:p>
          <a:p>
            <a:r>
              <a:rPr lang="en-US" dirty="0" smtClean="0"/>
              <a:t>Watermelon  </a:t>
            </a:r>
          </a:p>
          <a:p>
            <a:r>
              <a:rPr lang="en-US" dirty="0" smtClean="0"/>
              <a:t>Over </a:t>
            </a:r>
            <a:r>
              <a:rPr lang="en-US" dirty="0"/>
              <a:t>time, these foods found their way into American footways and became a basic component of southern cuisine.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in 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South Carolina was an unhealthy colony.</a:t>
            </a:r>
          </a:p>
          <a:p>
            <a:endParaRPr lang="en-US" dirty="0" smtClean="0"/>
          </a:p>
          <a:p>
            <a:r>
              <a:rPr lang="en-US" dirty="0" smtClean="0"/>
              <a:t>Malaria and Yellow Fever were transmitted by mosquitoes.</a:t>
            </a:r>
          </a:p>
          <a:p>
            <a:endParaRPr lang="en-US" dirty="0" smtClean="0"/>
          </a:p>
          <a:p>
            <a:r>
              <a:rPr lang="en-US" dirty="0" smtClean="0"/>
              <a:t>Malaria was usually not fatal unless victim was very young or old.</a:t>
            </a:r>
          </a:p>
          <a:p>
            <a:pPr lvl="1"/>
            <a:r>
              <a:rPr lang="en-US" dirty="0" smtClean="0"/>
              <a:t>Could lead to measles, whooping cough or dysentery.</a:t>
            </a:r>
          </a:p>
          <a:p>
            <a:pPr lvl="1"/>
            <a:r>
              <a:rPr lang="en-US" dirty="0" smtClean="0"/>
              <a:t>African slaves appeared immune to malaria and yellow fever through the sickle-cell trait.</a:t>
            </a:r>
          </a:p>
          <a:p>
            <a:endParaRPr lang="en-US" dirty="0" smtClean="0"/>
          </a:p>
          <a:p>
            <a:r>
              <a:rPr lang="en-US" dirty="0" smtClean="0"/>
              <a:t>Everyone was susceptible to smallpox, influenza, and typhus.</a:t>
            </a:r>
          </a:p>
          <a:p>
            <a:pPr lvl="1"/>
            <a:r>
              <a:rPr lang="en-US" dirty="0" smtClean="0"/>
              <a:t>Cherokee Native Americans started a smallpox epidemic that cost 700 Charleston residents and over 1/3 of the Cherokees.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spoken language and culture of Africans that developed in the Sea Islands off the coasts of South Carolina and Georgia.</a:t>
            </a:r>
          </a:p>
          <a:p>
            <a:endParaRPr lang="en-US" dirty="0" smtClean="0"/>
          </a:p>
          <a:p>
            <a:r>
              <a:rPr lang="en-US" dirty="0" smtClean="0"/>
              <a:t>Most of the Gullahs' early ancestors in the United States were brought to South Carolina and Georgia through the ports of Charleston and Savannah as slaves.</a:t>
            </a:r>
          </a:p>
          <a:p>
            <a:endParaRPr lang="en-US" dirty="0" smtClean="0"/>
          </a:p>
          <a:p>
            <a:r>
              <a:rPr lang="en-US" dirty="0" smtClean="0"/>
              <a:t>African farmers from the "Rice Coast" brought the skills for cultivation and tidal irrigation that made rice one of the most successful industries in early America.</a:t>
            </a:r>
          </a:p>
          <a:p>
            <a:endParaRPr lang="en-US" dirty="0" smtClean="0"/>
          </a:p>
          <a:p>
            <a:r>
              <a:rPr lang="en-US" dirty="0" smtClean="0"/>
              <a:t>They speak an English-based creole language containing many African words and significant influences from African languages in grammar and sentence 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http://www.youtube.com/watch?v=11ks526JV70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Stono</a:t>
            </a:r>
            <a:r>
              <a:rPr lang="en-US" dirty="0" smtClean="0"/>
              <a:t> Rebellion)</a:t>
            </a:r>
          </a:p>
          <a:p>
            <a:r>
              <a:rPr lang="en-US" dirty="0" smtClean="0">
                <a:hlinkClick r:id="rId3"/>
              </a:rPr>
              <a:t>http://www.youtube.com/watch?v=ApecpIAWKYU&amp;playnext=1&amp;list=PL843ED3712F39829D&amp;feature=results_main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err="1" smtClean="0"/>
              <a:t>Olaudah</a:t>
            </a:r>
            <a:r>
              <a:rPr lang="en-US" dirty="0" smtClean="0"/>
              <a:t> </a:t>
            </a:r>
            <a:r>
              <a:rPr lang="en-US" dirty="0" err="1" smtClean="0"/>
              <a:t>Equiano</a:t>
            </a:r>
            <a:endParaRPr lang="en-US" dirty="0" smtClean="0"/>
          </a:p>
          <a:p>
            <a:r>
              <a:rPr lang="en-US" smtClean="0"/>
              <a:t>https</a:t>
            </a:r>
            <a:r>
              <a:rPr lang="en-US" dirty="0"/>
              <a:t>://www.youtube.com/watch?v=9_O3TWFFmoM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09" y="533400"/>
            <a:ext cx="898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Enslaved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Africans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8998" y="1676400"/>
            <a:ext cx="9321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Role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developing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Economy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99" y="2743200"/>
            <a:ext cx="8629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Culture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South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and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South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Carolina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66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Enslaved Africans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economy of South Carolina was largely based on the plantation system.</a:t>
            </a:r>
          </a:p>
          <a:p>
            <a:endParaRPr lang="en-US" dirty="0" smtClean="0"/>
          </a:p>
          <a:p>
            <a:r>
              <a:rPr lang="en-US" dirty="0" smtClean="0"/>
              <a:t>75% of the population in South Carolina were slaves.</a:t>
            </a:r>
          </a:p>
          <a:p>
            <a:endParaRPr lang="en-US" dirty="0" smtClean="0"/>
          </a:p>
          <a:p>
            <a:r>
              <a:rPr lang="en-US" dirty="0" smtClean="0"/>
              <a:t>In the 1690’s thousands of African slaves were brought into South Carolina and the other Southern colonies through the port of Charleston.</a:t>
            </a:r>
          </a:p>
          <a:p>
            <a:endParaRPr lang="en-US" dirty="0" smtClean="0"/>
          </a:p>
          <a:p>
            <a:r>
              <a:rPr lang="en-US" dirty="0" smtClean="0"/>
              <a:t>Because fewer people wanted to become indentured servants an increase in </a:t>
            </a:r>
            <a:r>
              <a:rPr lang="en-US" smtClean="0"/>
              <a:t>slaves were </a:t>
            </a:r>
            <a:r>
              <a:rPr lang="en-US" dirty="0" smtClean="0"/>
              <a:t>needed. </a:t>
            </a:r>
          </a:p>
          <a:p>
            <a:endParaRPr lang="en-US" dirty="0" smtClean="0"/>
          </a:p>
          <a:p>
            <a:r>
              <a:rPr lang="en-US" dirty="0" smtClean="0"/>
              <a:t>Also, the development of cash crops such as rice and indigo led to the need of more workers.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324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Slaves were forced through the “Middle Passage” from the west coast of Africa and sold on the auction block.</a:t>
            </a:r>
          </a:p>
          <a:p>
            <a:endParaRPr lang="en-US" dirty="0" smtClean="0"/>
          </a:p>
          <a:p>
            <a:r>
              <a:rPr lang="en-US" dirty="0" smtClean="0"/>
              <a:t>They brought with them the knowledge of how to cultivate rice and tend to the cattle.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Slaves brought over their African  culture from West Africa such as language, dance, music, woodcarving , folk medicine, and basket weaving.</a:t>
            </a:r>
          </a:p>
          <a:p>
            <a:endParaRPr lang="en-US" dirty="0" smtClean="0"/>
          </a:p>
          <a:p>
            <a:r>
              <a:rPr lang="en-US" dirty="0" smtClean="0"/>
              <a:t>Used drums to communicate with slaves on other plantations until they were banned by fearful whites after the Stono Rebellion.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1.mm.bing.net/images/thumbnail.aspx?q=4681665406567244&amp;id=d736ba5e4e99ac77d656ac5c8b23c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4875276" cy="6277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old.antislavery.org/breakingthesilence/images/02/58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5791200" cy="400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old.antislavery.org/breakingthesilence/images/02/58small.jpg"/>
          <p:cNvSpPr>
            <a:spLocks noChangeAspect="1" noChangeArrowheads="1"/>
          </p:cNvSpPr>
          <p:nvPr/>
        </p:nvSpPr>
        <p:spPr bwMode="auto">
          <a:xfrm>
            <a:off x="63500" y="-136525"/>
            <a:ext cx="5791200" cy="400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negroartist.com/Capture%20of%20Slaves/images/Enslaved%20Africans%20Transported%20by%20Canoe,%20Congo,1880s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15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Stono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slave revolt that took place near Charles Town.</a:t>
            </a:r>
          </a:p>
          <a:p>
            <a:endParaRPr lang="en-US" dirty="0" smtClean="0"/>
          </a:p>
          <a:p>
            <a:r>
              <a:rPr lang="en-US" dirty="0" smtClean="0"/>
              <a:t>Many slaves died within three years of arriving in the colony.</a:t>
            </a:r>
          </a:p>
          <a:p>
            <a:endParaRPr lang="en-US" dirty="0" smtClean="0"/>
          </a:p>
          <a:p>
            <a:r>
              <a:rPr lang="en-US" dirty="0" smtClean="0"/>
              <a:t>A small group of slaves, broke into a store on the Stono River and killed two settlers while trying to escape to St. Augustine, Florida where the Spanish said they would be free.</a:t>
            </a:r>
          </a:p>
          <a:p>
            <a:endParaRPr lang="en-US" dirty="0" smtClean="0"/>
          </a:p>
          <a:p>
            <a:r>
              <a:rPr lang="en-US" dirty="0" smtClean="0"/>
              <a:t>Used their drums to summon more slaves to join them.</a:t>
            </a:r>
          </a:p>
          <a:p>
            <a:endParaRPr lang="en-US" dirty="0" smtClean="0"/>
          </a:p>
          <a:p>
            <a:r>
              <a:rPr lang="en-US" dirty="0" smtClean="0"/>
              <a:t>In the end, more than twenty white settlers and at least forty slaves were dead.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outhernnationalist.com/blog/wp-content/uploads/2012/05/Stono-Rebell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11689" cy="5835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16276</TotalTime>
  <Words>855</Words>
  <Application>Microsoft Office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Apex</vt:lpstr>
      <vt:lpstr>1_Urban</vt:lpstr>
      <vt:lpstr>What We Did Yesterday</vt:lpstr>
      <vt:lpstr>PowerPoint Presentation</vt:lpstr>
      <vt:lpstr>Triangle Trade</vt:lpstr>
      <vt:lpstr>Enslaved Africans</vt:lpstr>
      <vt:lpstr>PowerPoint Presentation</vt:lpstr>
      <vt:lpstr>PowerPoint Presentation</vt:lpstr>
      <vt:lpstr>PowerPoint Presentation</vt:lpstr>
      <vt:lpstr>Stono Rebellion</vt:lpstr>
      <vt:lpstr>PowerPoint Presentation</vt:lpstr>
      <vt:lpstr>PowerPoint Presentation</vt:lpstr>
      <vt:lpstr>Negro Act of 1740</vt:lpstr>
      <vt:lpstr>PowerPoint Presentation</vt:lpstr>
      <vt:lpstr>Free Africans</vt:lpstr>
      <vt:lpstr>African Food in The South</vt:lpstr>
      <vt:lpstr>Diseases in South Carolina</vt:lpstr>
      <vt:lpstr>Gullah</vt:lpstr>
      <vt:lpstr>Video Clips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</dc:creator>
  <cp:lastModifiedBy>Joshua Hoover</cp:lastModifiedBy>
  <cp:revision>48</cp:revision>
  <cp:lastPrinted>2012-09-17T13:57:23Z</cp:lastPrinted>
  <dcterms:created xsi:type="dcterms:W3CDTF">2012-09-16T20:16:20Z</dcterms:created>
  <dcterms:modified xsi:type="dcterms:W3CDTF">2019-10-01T19:58:15Z</dcterms:modified>
</cp:coreProperties>
</file>