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9305925" cy="701992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9" d="100"/>
          <a:sy n="39" d="100"/>
        </p:scale>
        <p:origin x="-1416" y="-7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551275" y="526475"/>
            <a:ext cx="6204249" cy="263244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930575" y="3334450"/>
            <a:ext cx="7444725" cy="3158949"/>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16426260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930575" y="3334450"/>
            <a:ext cx="7444725" cy="3158949"/>
          </a:xfrm>
          <a:prstGeom prst="rect">
            <a:avLst/>
          </a:prstGeom>
        </p:spPr>
        <p:txBody>
          <a:bodyPr lIns="91425" tIns="91425" rIns="91425" bIns="91425" anchor="ctr" anchorCtr="0">
            <a:noAutofit/>
          </a:bodyPr>
          <a:lstStyle/>
          <a:p>
            <a:endParaRPr/>
          </a:p>
        </p:txBody>
      </p:sp>
      <p:sp>
        <p:nvSpPr>
          <p:cNvPr id="96" name="Shape 96"/>
          <p:cNvSpPr>
            <a:spLocks noGrp="1" noRot="1" noChangeAspect="1"/>
          </p:cNvSpPr>
          <p:nvPr>
            <p:ph type="sldImg" idx="2"/>
          </p:nvPr>
        </p:nvSpPr>
        <p:spPr>
          <a:xfrm>
            <a:off x="1551275" y="526475"/>
            <a:ext cx="6204249" cy="263244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930575" y="3334450"/>
            <a:ext cx="7444725" cy="3158949"/>
          </a:xfrm>
          <a:prstGeom prst="rect">
            <a:avLst/>
          </a:prstGeom>
        </p:spPr>
        <p:txBody>
          <a:bodyPr lIns="91425" tIns="91425" rIns="91425" bIns="91425" anchor="ctr" anchorCtr="0">
            <a:noAutofit/>
          </a:bodyPr>
          <a:lstStyle/>
          <a:p>
            <a:endParaRPr/>
          </a:p>
        </p:txBody>
      </p:sp>
      <p:sp>
        <p:nvSpPr>
          <p:cNvPr id="166" name="Shape 166"/>
          <p:cNvSpPr>
            <a:spLocks noGrp="1" noRot="1" noChangeAspect="1"/>
          </p:cNvSpPr>
          <p:nvPr>
            <p:ph type="sldImg" idx="2"/>
          </p:nvPr>
        </p:nvSpPr>
        <p:spPr>
          <a:xfrm>
            <a:off x="1551275" y="526475"/>
            <a:ext cx="6204249" cy="263244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930575" y="3334450"/>
            <a:ext cx="7444725" cy="3158949"/>
          </a:xfrm>
          <a:prstGeom prst="rect">
            <a:avLst/>
          </a:prstGeom>
        </p:spPr>
        <p:txBody>
          <a:bodyPr lIns="91425" tIns="91425" rIns="91425" bIns="91425" anchor="ctr" anchorCtr="0">
            <a:noAutofit/>
          </a:bodyPr>
          <a:lstStyle/>
          <a:p>
            <a:endParaRPr/>
          </a:p>
        </p:txBody>
      </p:sp>
      <p:sp>
        <p:nvSpPr>
          <p:cNvPr id="174" name="Shape 174"/>
          <p:cNvSpPr>
            <a:spLocks noGrp="1" noRot="1" noChangeAspect="1"/>
          </p:cNvSpPr>
          <p:nvPr>
            <p:ph type="sldImg" idx="2"/>
          </p:nvPr>
        </p:nvSpPr>
        <p:spPr>
          <a:xfrm>
            <a:off x="1551275" y="526475"/>
            <a:ext cx="6204249" cy="263244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930575" y="3334450"/>
            <a:ext cx="7444725" cy="3158949"/>
          </a:xfrm>
          <a:prstGeom prst="rect">
            <a:avLst/>
          </a:prstGeom>
        </p:spPr>
        <p:txBody>
          <a:bodyPr lIns="91425" tIns="91425" rIns="91425" bIns="91425" anchor="ctr" anchorCtr="0">
            <a:noAutofit/>
          </a:bodyPr>
          <a:lstStyle/>
          <a:p>
            <a:endParaRPr/>
          </a:p>
        </p:txBody>
      </p:sp>
      <p:sp>
        <p:nvSpPr>
          <p:cNvPr id="181" name="Shape 181"/>
          <p:cNvSpPr>
            <a:spLocks noGrp="1" noRot="1" noChangeAspect="1"/>
          </p:cNvSpPr>
          <p:nvPr>
            <p:ph type="sldImg" idx="2"/>
          </p:nvPr>
        </p:nvSpPr>
        <p:spPr>
          <a:xfrm>
            <a:off x="1551275" y="526475"/>
            <a:ext cx="6204249" cy="263244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930575" y="3334450"/>
            <a:ext cx="7444725" cy="3158949"/>
          </a:xfrm>
          <a:prstGeom prst="rect">
            <a:avLst/>
          </a:prstGeom>
        </p:spPr>
        <p:txBody>
          <a:bodyPr lIns="91425" tIns="91425" rIns="91425" bIns="91425" anchor="ctr" anchorCtr="0">
            <a:noAutofit/>
          </a:bodyPr>
          <a:lstStyle/>
          <a:p>
            <a:endParaRPr/>
          </a:p>
        </p:txBody>
      </p:sp>
      <p:sp>
        <p:nvSpPr>
          <p:cNvPr id="189" name="Shape 189"/>
          <p:cNvSpPr>
            <a:spLocks noGrp="1" noRot="1" noChangeAspect="1"/>
          </p:cNvSpPr>
          <p:nvPr>
            <p:ph type="sldImg" idx="2"/>
          </p:nvPr>
        </p:nvSpPr>
        <p:spPr>
          <a:xfrm>
            <a:off x="2898775" y="527050"/>
            <a:ext cx="3508375" cy="26320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930575" y="3334450"/>
            <a:ext cx="7444725" cy="3158949"/>
          </a:xfrm>
          <a:prstGeom prst="rect">
            <a:avLst/>
          </a:prstGeom>
        </p:spPr>
        <p:txBody>
          <a:bodyPr lIns="91425" tIns="91425" rIns="91425" bIns="91425" anchor="ctr" anchorCtr="0">
            <a:noAutofit/>
          </a:bodyPr>
          <a:lstStyle/>
          <a:p>
            <a:endParaRPr/>
          </a:p>
        </p:txBody>
      </p:sp>
      <p:sp>
        <p:nvSpPr>
          <p:cNvPr id="197" name="Shape 197"/>
          <p:cNvSpPr>
            <a:spLocks noGrp="1" noRot="1" noChangeAspect="1"/>
          </p:cNvSpPr>
          <p:nvPr>
            <p:ph type="sldImg" idx="2"/>
          </p:nvPr>
        </p:nvSpPr>
        <p:spPr>
          <a:xfrm>
            <a:off x="2898775" y="527050"/>
            <a:ext cx="3508375" cy="26320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930575" y="3334450"/>
            <a:ext cx="7444725" cy="3158949"/>
          </a:xfrm>
          <a:prstGeom prst="rect">
            <a:avLst/>
          </a:prstGeom>
        </p:spPr>
        <p:txBody>
          <a:bodyPr lIns="91425" tIns="91425" rIns="91425" bIns="91425" anchor="ctr" anchorCtr="0">
            <a:noAutofit/>
          </a:bodyPr>
          <a:lstStyle/>
          <a:p>
            <a:endParaRPr/>
          </a:p>
        </p:txBody>
      </p:sp>
      <p:sp>
        <p:nvSpPr>
          <p:cNvPr id="104" name="Shape 104"/>
          <p:cNvSpPr>
            <a:spLocks noGrp="1" noRot="1" noChangeAspect="1"/>
          </p:cNvSpPr>
          <p:nvPr>
            <p:ph type="sldImg" idx="2"/>
          </p:nvPr>
        </p:nvSpPr>
        <p:spPr>
          <a:xfrm>
            <a:off x="1551275" y="526475"/>
            <a:ext cx="6204249" cy="263244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930575" y="3334450"/>
            <a:ext cx="7444725" cy="3158949"/>
          </a:xfrm>
          <a:prstGeom prst="rect">
            <a:avLst/>
          </a:prstGeom>
        </p:spPr>
        <p:txBody>
          <a:bodyPr lIns="91425" tIns="91425" rIns="91425" bIns="91425" anchor="ctr" anchorCtr="0">
            <a:noAutofit/>
          </a:bodyPr>
          <a:lstStyle/>
          <a:p>
            <a:endParaRPr/>
          </a:p>
        </p:txBody>
      </p:sp>
      <p:sp>
        <p:nvSpPr>
          <p:cNvPr id="114" name="Shape 114"/>
          <p:cNvSpPr>
            <a:spLocks noGrp="1" noRot="1" noChangeAspect="1"/>
          </p:cNvSpPr>
          <p:nvPr>
            <p:ph type="sldImg" idx="2"/>
          </p:nvPr>
        </p:nvSpPr>
        <p:spPr>
          <a:xfrm>
            <a:off x="1551275" y="526475"/>
            <a:ext cx="6204249" cy="263244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551275" y="526475"/>
            <a:ext cx="6204299" cy="26324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930575" y="3334450"/>
            <a:ext cx="7444800" cy="3158999"/>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30575" y="3334450"/>
            <a:ext cx="7444725" cy="3158949"/>
          </a:xfrm>
          <a:prstGeom prst="rect">
            <a:avLst/>
          </a:prstGeom>
        </p:spPr>
        <p:txBody>
          <a:bodyPr lIns="91425" tIns="91425" rIns="91425" bIns="91425" anchor="ctr" anchorCtr="0">
            <a:noAutofit/>
          </a:bodyPr>
          <a:lstStyle/>
          <a:p>
            <a:endParaRPr/>
          </a:p>
        </p:txBody>
      </p:sp>
      <p:sp>
        <p:nvSpPr>
          <p:cNvPr id="129" name="Shape 129"/>
          <p:cNvSpPr>
            <a:spLocks noGrp="1" noRot="1" noChangeAspect="1"/>
          </p:cNvSpPr>
          <p:nvPr>
            <p:ph type="sldImg" idx="2"/>
          </p:nvPr>
        </p:nvSpPr>
        <p:spPr>
          <a:xfrm>
            <a:off x="1551275" y="526475"/>
            <a:ext cx="6204249" cy="263244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930575" y="3334450"/>
            <a:ext cx="7444725" cy="3158949"/>
          </a:xfrm>
          <a:prstGeom prst="rect">
            <a:avLst/>
          </a:prstGeom>
        </p:spPr>
        <p:txBody>
          <a:bodyPr lIns="91425" tIns="91425" rIns="91425" bIns="91425" anchor="ctr" anchorCtr="0">
            <a:noAutofit/>
          </a:bodyPr>
          <a:lstStyle/>
          <a:p>
            <a:endParaRPr/>
          </a:p>
        </p:txBody>
      </p:sp>
      <p:sp>
        <p:nvSpPr>
          <p:cNvPr id="136" name="Shape 136"/>
          <p:cNvSpPr>
            <a:spLocks noGrp="1" noRot="1" noChangeAspect="1"/>
          </p:cNvSpPr>
          <p:nvPr>
            <p:ph type="sldImg" idx="2"/>
          </p:nvPr>
        </p:nvSpPr>
        <p:spPr>
          <a:xfrm>
            <a:off x="1551275" y="526475"/>
            <a:ext cx="6204249" cy="263244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930575" y="3334450"/>
            <a:ext cx="7444725" cy="3158949"/>
          </a:xfrm>
          <a:prstGeom prst="rect">
            <a:avLst/>
          </a:prstGeom>
        </p:spPr>
        <p:txBody>
          <a:bodyPr lIns="91425" tIns="91425" rIns="91425" bIns="91425" anchor="ctr" anchorCtr="0">
            <a:noAutofit/>
          </a:bodyPr>
          <a:lstStyle/>
          <a:p>
            <a:endParaRPr/>
          </a:p>
        </p:txBody>
      </p:sp>
      <p:sp>
        <p:nvSpPr>
          <p:cNvPr id="144" name="Shape 144"/>
          <p:cNvSpPr>
            <a:spLocks noGrp="1" noRot="1" noChangeAspect="1"/>
          </p:cNvSpPr>
          <p:nvPr>
            <p:ph type="sldImg" idx="2"/>
          </p:nvPr>
        </p:nvSpPr>
        <p:spPr>
          <a:xfrm>
            <a:off x="1551275" y="526475"/>
            <a:ext cx="6204249" cy="263244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930575" y="3334450"/>
            <a:ext cx="7444725" cy="3158949"/>
          </a:xfrm>
          <a:prstGeom prst="rect">
            <a:avLst/>
          </a:prstGeom>
        </p:spPr>
        <p:txBody>
          <a:bodyPr lIns="91425" tIns="91425" rIns="91425" bIns="91425" anchor="ctr" anchorCtr="0">
            <a:noAutofit/>
          </a:bodyPr>
          <a:lstStyle/>
          <a:p>
            <a:endParaRPr/>
          </a:p>
        </p:txBody>
      </p:sp>
      <p:sp>
        <p:nvSpPr>
          <p:cNvPr id="152" name="Shape 152"/>
          <p:cNvSpPr>
            <a:spLocks noGrp="1" noRot="1" noChangeAspect="1"/>
          </p:cNvSpPr>
          <p:nvPr>
            <p:ph type="sldImg" idx="2"/>
          </p:nvPr>
        </p:nvSpPr>
        <p:spPr>
          <a:xfrm>
            <a:off x="1551275" y="526475"/>
            <a:ext cx="6204249" cy="263244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930575" y="3334450"/>
            <a:ext cx="7444725" cy="3158949"/>
          </a:xfrm>
          <a:prstGeom prst="rect">
            <a:avLst/>
          </a:prstGeom>
        </p:spPr>
        <p:txBody>
          <a:bodyPr lIns="91425" tIns="91425" rIns="91425" bIns="91425" anchor="ctr" anchorCtr="0">
            <a:noAutofit/>
          </a:bodyPr>
          <a:lstStyle/>
          <a:p>
            <a:endParaRPr/>
          </a:p>
        </p:txBody>
      </p:sp>
      <p:sp>
        <p:nvSpPr>
          <p:cNvPr id="160" name="Shape 160"/>
          <p:cNvSpPr>
            <a:spLocks noGrp="1" noRot="1" noChangeAspect="1"/>
          </p:cNvSpPr>
          <p:nvPr>
            <p:ph type="sldImg" idx="2"/>
          </p:nvPr>
        </p:nvSpPr>
        <p:spPr>
          <a:xfrm>
            <a:off x="1551275" y="526475"/>
            <a:ext cx="6204249" cy="263244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rgbClr val="CED4E3"/>
            </a:gs>
            <a:gs pos="12000">
              <a:srgbClr val="CED4E3"/>
            </a:gs>
            <a:gs pos="20000">
              <a:srgbClr val="CDD3E1"/>
            </a:gs>
            <a:gs pos="100000">
              <a:srgbClr val="343945"/>
            </a:gs>
          </a:gsLst>
          <a:path path="circle">
            <a:fillToRect l="50000" t="50000" r="50000" b="50000"/>
          </a:path>
          <a:tileRect/>
        </a:gradFill>
        <a:effectLst/>
      </p:bgPr>
    </p:bg>
    <p:spTree>
      <p:nvGrpSpPr>
        <p:cNvPr id="1" name="Shape 12"/>
        <p:cNvGrpSpPr/>
        <p:nvPr/>
      </p:nvGrpSpPr>
      <p:grpSpPr>
        <a:xfrm>
          <a:off x="0" y="0"/>
          <a:ext cx="0" cy="0"/>
          <a:chOff x="0" y="0"/>
          <a:chExt cx="0" cy="0"/>
        </a:xfrm>
      </p:grpSpPr>
      <p:sp>
        <p:nvSpPr>
          <p:cNvPr id="13" name="Shape 13"/>
          <p:cNvSpPr/>
          <p:nvPr/>
        </p:nvSpPr>
        <p:spPr>
          <a:xfrm>
            <a:off x="0" y="0"/>
            <a:ext cx="9143998" cy="5135429"/>
          </a:xfrm>
          <a:prstGeom prst="rect">
            <a:avLst/>
          </a:prstGeom>
          <a:solidFill>
            <a:srgbClr val="000000"/>
          </a:solidFill>
          <a:ln>
            <a:noFill/>
          </a:ln>
        </p:spPr>
        <p:txBody>
          <a:bodyPr lIns="91425" tIns="45700" rIns="91425" bIns="45700" anchor="ctr" anchorCtr="0">
            <a:noAutofit/>
          </a:bodyPr>
          <a:lstStyle/>
          <a:p>
            <a:endParaRPr/>
          </a:p>
        </p:txBody>
      </p:sp>
      <p:sp>
        <p:nvSpPr>
          <p:cNvPr id="14" name="Shape 14"/>
          <p:cNvSpPr txBox="1">
            <a:spLocks noGrp="1"/>
          </p:cNvSpPr>
          <p:nvPr>
            <p:ph type="ctrTitle"/>
          </p:nvPr>
        </p:nvSpPr>
        <p:spPr>
          <a:xfrm>
            <a:off x="685800" y="3355848"/>
            <a:ext cx="8077199" cy="1673352"/>
          </a:xfrm>
          <a:prstGeom prst="rect">
            <a:avLst/>
          </a:prstGeom>
          <a:noFill/>
          <a:ln>
            <a:noFill/>
          </a:ln>
        </p:spPr>
        <p:txBody>
          <a:bodyPr lIns="91425" tIns="91425" rIns="91425" bIns="91425" anchor="t" anchorCtr="0"/>
          <a:lstStyle>
            <a:lvl1pPr marL="0" marR="0" indent="0" algn="l" rtl="0">
              <a:spcBef>
                <a:spcPts val="0"/>
              </a:spcBef>
              <a:buClr>
                <a:schemeClr val="accent1"/>
              </a:buClr>
              <a:buFont typeface="Arial"/>
              <a:buNone/>
              <a:defRPr sz="4700" b="1" i="0" u="none" strike="noStrike" cap="none" baseline="0">
                <a:solidFill>
                  <a:schemeClr val="accent1"/>
                </a:solidFill>
                <a:latin typeface="Arial"/>
                <a:ea typeface="Arial"/>
                <a:cs typeface="Arial"/>
                <a:sym typeface="Arial"/>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5" name="Shape 15"/>
          <p:cNvSpPr txBox="1">
            <a:spLocks noGrp="1"/>
          </p:cNvSpPr>
          <p:nvPr>
            <p:ph type="subTitle" idx="1"/>
          </p:nvPr>
        </p:nvSpPr>
        <p:spPr>
          <a:xfrm>
            <a:off x="685800" y="1828800"/>
            <a:ext cx="8077199" cy="1499615"/>
          </a:xfrm>
          <a:prstGeom prst="rect">
            <a:avLst/>
          </a:prstGeom>
          <a:noFill/>
          <a:ln>
            <a:noFill/>
          </a:ln>
        </p:spPr>
        <p:txBody>
          <a:bodyPr lIns="91425" tIns="91425" rIns="91425" bIns="91425" anchor="b" anchorCtr="0"/>
          <a:lstStyle>
            <a:lvl1pPr marL="0" marR="0" indent="0" algn="l" rtl="0">
              <a:spcBef>
                <a:spcPts val="0"/>
              </a:spcBef>
              <a:buClr>
                <a:schemeClr val="accent1"/>
              </a:buClr>
              <a:buFont typeface="Arial"/>
              <a:buNone/>
              <a:defRPr sz="2000" b="0" i="0" u="none" strike="noStrike" cap="none" baseline="0">
                <a:solidFill>
                  <a:srgbClr val="FFFFFF"/>
                </a:solidFill>
                <a:latin typeface="Arial"/>
                <a:ea typeface="Arial"/>
                <a:cs typeface="Arial"/>
                <a:sym typeface="Arial"/>
              </a:defRPr>
            </a:lvl1pPr>
            <a:lvl2pPr marL="457200" marR="0" indent="0" algn="ctr" rtl="0">
              <a:spcBef>
                <a:spcPts val="560"/>
              </a:spcBef>
              <a:buClr>
                <a:schemeClr val="accent2"/>
              </a:buClr>
              <a:buFont typeface="Arial"/>
              <a:buNone/>
              <a:defRPr sz="2800" b="0" i="0" u="none" strike="noStrike" cap="none" baseline="0">
                <a:solidFill>
                  <a:schemeClr val="lt1"/>
                </a:solidFill>
                <a:latin typeface="Arial"/>
                <a:ea typeface="Arial"/>
                <a:cs typeface="Arial"/>
                <a:sym typeface="Arial"/>
              </a:defRPr>
            </a:lvl2pPr>
            <a:lvl3pPr marL="914400" marR="0" indent="0" algn="ctr" rtl="0">
              <a:spcBef>
                <a:spcPts val="480"/>
              </a:spcBef>
              <a:buClr>
                <a:schemeClr val="accent3"/>
              </a:buClr>
              <a:buFont typeface="Arial"/>
              <a:buNone/>
              <a:defRPr sz="2400" b="0" i="0" u="none" strike="noStrike" cap="none" baseline="0">
                <a:solidFill>
                  <a:schemeClr val="lt1"/>
                </a:solidFill>
                <a:latin typeface="Arial"/>
                <a:ea typeface="Arial"/>
                <a:cs typeface="Arial"/>
                <a:sym typeface="Arial"/>
              </a:defRPr>
            </a:lvl3pPr>
            <a:lvl4pPr marL="1371600" marR="0" indent="0" algn="ctr" rtl="0">
              <a:spcBef>
                <a:spcPts val="400"/>
              </a:spcBef>
              <a:buClr>
                <a:schemeClr val="accent4"/>
              </a:buClr>
              <a:buFont typeface="Arial"/>
              <a:buNone/>
              <a:defRPr sz="2000" b="0" i="0" u="none" strike="noStrike" cap="none" baseline="0">
                <a:solidFill>
                  <a:schemeClr val="lt1"/>
                </a:solidFill>
                <a:latin typeface="Arial"/>
                <a:ea typeface="Arial"/>
                <a:cs typeface="Arial"/>
                <a:sym typeface="Arial"/>
              </a:defRPr>
            </a:lvl4pPr>
            <a:lvl5pPr marL="1828800" marR="0" indent="0" algn="ctr" rtl="0">
              <a:spcBef>
                <a:spcPts val="400"/>
              </a:spcBef>
              <a:buClr>
                <a:schemeClr val="accent5"/>
              </a:buClr>
              <a:buFont typeface="Arial"/>
              <a:buNone/>
              <a:defRPr sz="2000" b="0" i="0" u="none" strike="noStrike" cap="none" baseline="0">
                <a:solidFill>
                  <a:schemeClr val="lt1"/>
                </a:solidFill>
                <a:latin typeface="Arial"/>
                <a:ea typeface="Arial"/>
                <a:cs typeface="Arial"/>
                <a:sym typeface="Arial"/>
              </a:defRPr>
            </a:lvl5pPr>
            <a:lvl6pPr marL="2286000" marR="0" indent="0" algn="ctr" rtl="0">
              <a:spcBef>
                <a:spcPts val="400"/>
              </a:spcBef>
              <a:buClr>
                <a:schemeClr val="accent6"/>
              </a:buClr>
              <a:buFont typeface="Arial"/>
              <a:buNone/>
              <a:defRPr sz="2000" b="0" i="0" u="none" strike="noStrike" cap="none" baseline="0">
                <a:solidFill>
                  <a:schemeClr val="lt1"/>
                </a:solidFill>
                <a:latin typeface="Arial"/>
                <a:ea typeface="Arial"/>
                <a:cs typeface="Arial"/>
                <a:sym typeface="Arial"/>
              </a:defRPr>
            </a:lvl6pPr>
            <a:lvl7pPr marL="2743200" marR="0" indent="0" algn="ctr" rtl="0">
              <a:spcBef>
                <a:spcPts val="360"/>
              </a:spcBef>
              <a:buClr>
                <a:schemeClr val="accent1"/>
              </a:buClr>
              <a:buFont typeface="Arial"/>
              <a:buNone/>
              <a:defRPr sz="1800" b="0" i="0" u="none" strike="noStrike" cap="none" baseline="0">
                <a:solidFill>
                  <a:schemeClr val="lt1"/>
                </a:solidFill>
                <a:latin typeface="Arial"/>
                <a:ea typeface="Arial"/>
                <a:cs typeface="Arial"/>
                <a:sym typeface="Arial"/>
              </a:defRPr>
            </a:lvl7pPr>
            <a:lvl8pPr marL="3200400" marR="0" indent="0" algn="ctr" rtl="0">
              <a:spcBef>
                <a:spcPts val="360"/>
              </a:spcBef>
              <a:buClr>
                <a:schemeClr val="accent2"/>
              </a:buClr>
              <a:buFont typeface="Arial"/>
              <a:buNone/>
              <a:defRPr sz="1800" b="0" i="0" u="none" strike="noStrike" cap="none" baseline="0">
                <a:solidFill>
                  <a:schemeClr val="lt1"/>
                </a:solidFill>
                <a:latin typeface="Arial"/>
                <a:ea typeface="Arial"/>
                <a:cs typeface="Arial"/>
                <a:sym typeface="Arial"/>
              </a:defRPr>
            </a:lvl8pPr>
            <a:lvl9pPr marL="3657600" marR="0" indent="0" algn="ctr" rtl="0">
              <a:spcBef>
                <a:spcPts val="360"/>
              </a:spcBef>
              <a:buClr>
                <a:schemeClr val="accent3"/>
              </a:buClr>
              <a:buFont typeface="Arial"/>
              <a:buNone/>
              <a:defRPr sz="1800" b="0" i="0" u="none" strike="noStrike" cap="none" baseline="0">
                <a:solidFill>
                  <a:schemeClr val="lt1"/>
                </a:solidFill>
                <a:latin typeface="Arial"/>
                <a:ea typeface="Arial"/>
                <a:cs typeface="Arial"/>
                <a:sym typeface="Arial"/>
              </a:defRPr>
            </a:lvl9pPr>
          </a:lstStyle>
          <a:p>
            <a:endParaRPr/>
          </a:p>
        </p:txBody>
      </p:sp>
      <p:sp>
        <p:nvSpPr>
          <p:cNvPr id="16" name="Shape 16"/>
          <p:cNvSpPr txBox="1">
            <a:spLocks noGrp="1"/>
          </p:cNvSpPr>
          <p:nvPr>
            <p:ph type="dt" idx="10"/>
          </p:nvPr>
        </p:nvSpPr>
        <p:spPr>
          <a:xfrm>
            <a:off x="457200" y="6476998"/>
            <a:ext cx="213359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chemeClr val="lt1"/>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a:p>
        </p:txBody>
      </p:sp>
      <p:sp>
        <p:nvSpPr>
          <p:cNvPr id="17" name="Shape 17"/>
          <p:cNvSpPr txBox="1">
            <a:spLocks noGrp="1"/>
          </p:cNvSpPr>
          <p:nvPr>
            <p:ph type="ftr" idx="11"/>
          </p:nvPr>
        </p:nvSpPr>
        <p:spPr>
          <a:xfrm>
            <a:off x="2640596" y="6476998"/>
            <a:ext cx="550771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chemeClr val="lt1"/>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a:p>
        </p:txBody>
      </p:sp>
      <p:sp>
        <p:nvSpPr>
          <p:cNvPr id="18" name="Shape 18"/>
          <p:cNvSpPr txBox="1">
            <a:spLocks noGrp="1"/>
          </p:cNvSpPr>
          <p:nvPr>
            <p:ph type="sldNum" idx="12"/>
          </p:nvPr>
        </p:nvSpPr>
        <p:spPr>
          <a:xfrm>
            <a:off x="8204396" y="6476998"/>
            <a:ext cx="733864" cy="274319"/>
          </a:xfrm>
          <a:prstGeom prst="rect">
            <a:avLst/>
          </a:prstGeom>
          <a:noFill/>
          <a:ln>
            <a:noFill/>
          </a:ln>
        </p:spPr>
        <p:txBody>
          <a:bodyPr lIns="91425" tIns="91425" rIns="91425" bIns="91425" anchor="b" anchorCtr="0"/>
          <a:lstStyle>
            <a:lvl1pPr marL="0" marR="0" indent="0" algn="r" rtl="0">
              <a:defRPr sz="1200" b="0" i="0" u="none" strike="noStrike" cap="none" baseline="0">
                <a:solidFill>
                  <a:schemeClr val="lt1"/>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a:p>
        </p:txBody>
      </p:sp>
      <p:sp>
        <p:nvSpPr>
          <p:cNvPr id="19" name="Shape 19"/>
          <p:cNvSpPr/>
          <p:nvPr/>
        </p:nvSpPr>
        <p:spPr>
          <a:xfrm>
            <a:off x="0" y="5128333"/>
            <a:ext cx="9144000" cy="45719"/>
          </a:xfrm>
          <a:prstGeom prst="rect">
            <a:avLst/>
          </a:prstGeom>
          <a:solidFill>
            <a:srgbClr val="FFFFFF"/>
          </a:solidFill>
          <a:ln>
            <a:noFill/>
          </a:ln>
        </p:spPr>
        <p:txBody>
          <a:bodyPr lIns="91425" tIns="45700" rIns="91425" bIns="45700" anchor="ctr" anchorCtr="0">
            <a:noAutofit/>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152400"/>
            <a:ext cx="8229600" cy="1251062"/>
          </a:xfrm>
          <a:prstGeom prst="rect">
            <a:avLst/>
          </a:prstGeom>
          <a:noFill/>
          <a:ln>
            <a:noFill/>
          </a:ln>
        </p:spPr>
        <p:txBody>
          <a:bodyPr lIns="91425" tIns="91425" rIns="91425" bIns="91425" anchor="ctr" anchorCtr="0"/>
          <a:lstStyle>
            <a:lvl1pPr algn="l" rtl="0">
              <a:spcBef>
                <a:spcPts val="0"/>
              </a:spcBef>
              <a:buClr>
                <a:schemeClr val="accent1"/>
              </a:buClr>
              <a:buNone/>
              <a:defRPr sz="4500" b="1">
                <a:solidFill>
                  <a:schemeClr val="accent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rot="5400000">
            <a:off x="2259195" y="-26804"/>
            <a:ext cx="4625608" cy="8229600"/>
          </a:xfrm>
          <a:prstGeom prst="rect">
            <a:avLst/>
          </a:prstGeom>
          <a:noFill/>
          <a:ln>
            <a:noFill/>
          </a:ln>
        </p:spPr>
        <p:txBody>
          <a:bodyPr lIns="91425" tIns="91425" rIns="91425" bIns="91425" anchor="t" anchorCtr="0"/>
          <a:lstStyle>
            <a:lvl1pPr marL="438912" indent="-226187" algn="l" rtl="0">
              <a:spcBef>
                <a:spcPts val="0"/>
              </a:spcBef>
              <a:buClr>
                <a:schemeClr val="accent1"/>
              </a:buClr>
              <a:buFont typeface="Arial"/>
              <a:buChar char="•"/>
              <a:defRPr sz="3200">
                <a:solidFill>
                  <a:schemeClr val="dk1"/>
                </a:solidFill>
              </a:defRPr>
            </a:lvl1pPr>
            <a:lvl2pPr marL="731520" indent="-179069" algn="l" rtl="0">
              <a:spcBef>
                <a:spcPts val="560"/>
              </a:spcBef>
              <a:buClr>
                <a:schemeClr val="accent2"/>
              </a:buClr>
              <a:buFont typeface="Arial"/>
              <a:buChar char="•"/>
              <a:defRPr sz="2800">
                <a:solidFill>
                  <a:schemeClr val="dk1"/>
                </a:solidFill>
              </a:defRPr>
            </a:lvl2pPr>
            <a:lvl3pPr marL="996696" indent="-142621" algn="l" rtl="0">
              <a:spcBef>
                <a:spcPts val="480"/>
              </a:spcBef>
              <a:buClr>
                <a:schemeClr val="accent3"/>
              </a:buClr>
              <a:buFont typeface="Arial"/>
              <a:buChar char="•"/>
              <a:defRPr sz="2400">
                <a:solidFill>
                  <a:schemeClr val="dk1"/>
                </a:solidFill>
              </a:defRPr>
            </a:lvl3pPr>
            <a:lvl4pPr marL="1216152" indent="-111252" algn="l" rtl="0">
              <a:spcBef>
                <a:spcPts val="400"/>
              </a:spcBef>
              <a:buClr>
                <a:schemeClr val="accent4"/>
              </a:buClr>
              <a:buFont typeface="Arial"/>
              <a:buChar char="•"/>
              <a:defRPr sz="2000">
                <a:solidFill>
                  <a:schemeClr val="dk1"/>
                </a:solidFill>
              </a:defRPr>
            </a:lvl4pPr>
            <a:lvl5pPr marL="1426464" indent="-118364" algn="l" rtl="0">
              <a:spcBef>
                <a:spcPts val="400"/>
              </a:spcBef>
              <a:buClr>
                <a:schemeClr val="accent5"/>
              </a:buClr>
              <a:buFont typeface="Arial"/>
              <a:buChar char="•"/>
              <a:defRPr sz="2000">
                <a:solidFill>
                  <a:schemeClr val="dk1"/>
                </a:solidFill>
              </a:defRPr>
            </a:lvl5pPr>
            <a:lvl6pPr marL="1627632" indent="-116332" algn="l" rtl="0">
              <a:spcBef>
                <a:spcPts val="400"/>
              </a:spcBef>
              <a:buClr>
                <a:schemeClr val="accent6"/>
              </a:buClr>
              <a:buFont typeface="Arial"/>
              <a:buChar char="•"/>
              <a:defRPr sz="2000">
                <a:solidFill>
                  <a:schemeClr val="dk1"/>
                </a:solidFill>
              </a:defRPr>
            </a:lvl6pPr>
            <a:lvl7pPr marL="1828800" indent="-120650" algn="l" rtl="0">
              <a:spcBef>
                <a:spcPts val="360"/>
              </a:spcBef>
              <a:buClr>
                <a:schemeClr val="accent1"/>
              </a:buClr>
              <a:buFont typeface="Arial"/>
              <a:buChar char="•"/>
              <a:defRPr sz="1800">
                <a:solidFill>
                  <a:schemeClr val="dk1"/>
                </a:solidFill>
              </a:defRPr>
            </a:lvl7pPr>
            <a:lvl8pPr marL="2029968" indent="-118617" algn="l" rtl="0">
              <a:spcBef>
                <a:spcPts val="360"/>
              </a:spcBef>
              <a:buClr>
                <a:schemeClr val="accent2"/>
              </a:buClr>
              <a:buFont typeface="Arial"/>
              <a:buChar char="•"/>
              <a:defRPr sz="1800">
                <a:solidFill>
                  <a:schemeClr val="dk1"/>
                </a:solidFill>
              </a:defRPr>
            </a:lvl8pPr>
            <a:lvl9pPr marL="2231136" indent="-116585" algn="l" rtl="0">
              <a:spcBef>
                <a:spcPts val="360"/>
              </a:spcBef>
              <a:buClr>
                <a:schemeClr val="accent3"/>
              </a:buClr>
              <a:buFont typeface="Arial"/>
              <a:buChar char="•"/>
              <a:defRPr sz="1800" baseline="0">
                <a:solidFill>
                  <a:schemeClr val="dk1"/>
                </a:solidFill>
              </a:defRPr>
            </a:lvl9pPr>
          </a:lstStyle>
          <a:p>
            <a:endParaRPr/>
          </a:p>
        </p:txBody>
      </p:sp>
      <p:sp>
        <p:nvSpPr>
          <p:cNvPr id="80" name="Shape 80"/>
          <p:cNvSpPr txBox="1">
            <a:spLocks noGrp="1"/>
          </p:cNvSpPr>
          <p:nvPr>
            <p:ph type="dt" idx="10"/>
          </p:nvPr>
        </p:nvSpPr>
        <p:spPr>
          <a:xfrm>
            <a:off x="457200" y="6476998"/>
            <a:ext cx="213359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81" name="Shape 81"/>
          <p:cNvSpPr txBox="1">
            <a:spLocks noGrp="1"/>
          </p:cNvSpPr>
          <p:nvPr>
            <p:ph type="ftr" idx="11"/>
          </p:nvPr>
        </p:nvSpPr>
        <p:spPr>
          <a:xfrm>
            <a:off x="2640596" y="6476998"/>
            <a:ext cx="550771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8204396" y="6476998"/>
            <a:ext cx="733864" cy="27431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83"/>
        <p:cNvGrpSpPr/>
        <p:nvPr/>
      </p:nvGrpSpPr>
      <p:grpSpPr>
        <a:xfrm>
          <a:off x="0" y="0"/>
          <a:ext cx="0" cy="0"/>
          <a:chOff x="0" y="0"/>
          <a:chExt cx="0" cy="0"/>
        </a:xfrm>
      </p:grpSpPr>
      <p:sp>
        <p:nvSpPr>
          <p:cNvPr id="84" name="Shape 84"/>
          <p:cNvSpPr/>
          <p:nvPr/>
        </p:nvSpPr>
        <p:spPr>
          <a:xfrm>
            <a:off x="6598920" y="0"/>
            <a:ext cx="45719" cy="6858000"/>
          </a:xfrm>
          <a:prstGeom prst="rect">
            <a:avLst/>
          </a:prstGeom>
          <a:solidFill>
            <a:srgbClr val="FFFFFF"/>
          </a:solidFill>
          <a:ln>
            <a:noFill/>
          </a:ln>
        </p:spPr>
        <p:txBody>
          <a:bodyPr lIns="91425" tIns="45700" rIns="91425" bIns="45700" anchor="ctr" anchorCtr="0">
            <a:noAutofit/>
          </a:bodyPr>
          <a:lstStyle/>
          <a:p>
            <a:endParaRPr/>
          </a:p>
        </p:txBody>
      </p:sp>
      <p:sp>
        <p:nvSpPr>
          <p:cNvPr id="85" name="Shape 85"/>
          <p:cNvSpPr/>
          <p:nvPr/>
        </p:nvSpPr>
        <p:spPr>
          <a:xfrm>
            <a:off x="6647686" y="0"/>
            <a:ext cx="2514600" cy="6858000"/>
          </a:xfrm>
          <a:prstGeom prst="rect">
            <a:avLst/>
          </a:prstGeom>
          <a:solidFill>
            <a:srgbClr val="000000"/>
          </a:solidFill>
          <a:ln>
            <a:noFill/>
          </a:ln>
        </p:spPr>
        <p:txBody>
          <a:bodyPr lIns="91425" tIns="45700" rIns="91425" bIns="45700" anchor="ctr" anchorCtr="0">
            <a:noAutofit/>
          </a:bodyPr>
          <a:lstStyle/>
          <a:p>
            <a:endParaRPr/>
          </a:p>
        </p:txBody>
      </p:sp>
      <p:sp>
        <p:nvSpPr>
          <p:cNvPr id="86" name="Shape 86"/>
          <p:cNvSpPr txBox="1">
            <a:spLocks noGrp="1"/>
          </p:cNvSpPr>
          <p:nvPr>
            <p:ph type="title"/>
          </p:nvPr>
        </p:nvSpPr>
        <p:spPr>
          <a:xfrm rot="5400000">
            <a:off x="4808537" y="2247902"/>
            <a:ext cx="5851525" cy="1904999"/>
          </a:xfrm>
          <a:prstGeom prst="rect">
            <a:avLst/>
          </a:prstGeom>
          <a:noFill/>
          <a:ln>
            <a:noFill/>
          </a:ln>
        </p:spPr>
        <p:txBody>
          <a:bodyPr lIns="91425" tIns="91425" rIns="91425" bIns="91425" anchor="ctr" anchorCtr="0"/>
          <a:lstStyle>
            <a:lvl1pPr algn="l" rtl="0">
              <a:spcBef>
                <a:spcPts val="0"/>
              </a:spcBef>
              <a:buClr>
                <a:schemeClr val="accent1"/>
              </a:buClr>
              <a:buNone/>
              <a:defRPr sz="4500" b="1">
                <a:solidFill>
                  <a:schemeClr val="accent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7" name="Shape 87"/>
          <p:cNvSpPr txBox="1">
            <a:spLocks noGrp="1"/>
          </p:cNvSpPr>
          <p:nvPr>
            <p:ph type="body" idx="1"/>
          </p:nvPr>
        </p:nvSpPr>
        <p:spPr>
          <a:xfrm rot="5400000">
            <a:off x="541337" y="220662"/>
            <a:ext cx="5851525" cy="6019799"/>
          </a:xfrm>
          <a:prstGeom prst="rect">
            <a:avLst/>
          </a:prstGeom>
          <a:noFill/>
          <a:ln>
            <a:noFill/>
          </a:ln>
        </p:spPr>
        <p:txBody>
          <a:bodyPr lIns="91425" tIns="91425" rIns="91425" bIns="91425" anchor="t" anchorCtr="0"/>
          <a:lstStyle>
            <a:lvl1pPr marL="438912" indent="-226187" algn="l" rtl="0">
              <a:spcBef>
                <a:spcPts val="0"/>
              </a:spcBef>
              <a:buClr>
                <a:schemeClr val="accent1"/>
              </a:buClr>
              <a:buFont typeface="Arial"/>
              <a:buChar char="•"/>
              <a:defRPr sz="3200">
                <a:solidFill>
                  <a:schemeClr val="dk1"/>
                </a:solidFill>
              </a:defRPr>
            </a:lvl1pPr>
            <a:lvl2pPr marL="731520" indent="-179069" algn="l" rtl="0">
              <a:spcBef>
                <a:spcPts val="560"/>
              </a:spcBef>
              <a:buClr>
                <a:schemeClr val="accent2"/>
              </a:buClr>
              <a:buFont typeface="Arial"/>
              <a:buChar char="•"/>
              <a:defRPr sz="2800">
                <a:solidFill>
                  <a:schemeClr val="dk1"/>
                </a:solidFill>
              </a:defRPr>
            </a:lvl2pPr>
            <a:lvl3pPr marL="996696" indent="-142621" algn="l" rtl="0">
              <a:spcBef>
                <a:spcPts val="480"/>
              </a:spcBef>
              <a:buClr>
                <a:schemeClr val="accent3"/>
              </a:buClr>
              <a:buFont typeface="Arial"/>
              <a:buChar char="•"/>
              <a:defRPr sz="2400">
                <a:solidFill>
                  <a:schemeClr val="dk1"/>
                </a:solidFill>
              </a:defRPr>
            </a:lvl3pPr>
            <a:lvl4pPr marL="1216152" indent="-111252" algn="l" rtl="0">
              <a:spcBef>
                <a:spcPts val="400"/>
              </a:spcBef>
              <a:buClr>
                <a:schemeClr val="accent4"/>
              </a:buClr>
              <a:buFont typeface="Arial"/>
              <a:buChar char="•"/>
              <a:defRPr sz="2000">
                <a:solidFill>
                  <a:schemeClr val="dk1"/>
                </a:solidFill>
              </a:defRPr>
            </a:lvl4pPr>
            <a:lvl5pPr marL="1426464" indent="-118364" algn="l" rtl="0">
              <a:spcBef>
                <a:spcPts val="400"/>
              </a:spcBef>
              <a:buClr>
                <a:schemeClr val="accent5"/>
              </a:buClr>
              <a:buFont typeface="Arial"/>
              <a:buChar char="•"/>
              <a:defRPr sz="2000">
                <a:solidFill>
                  <a:schemeClr val="dk1"/>
                </a:solidFill>
              </a:defRPr>
            </a:lvl5pPr>
            <a:lvl6pPr marL="1627632" indent="-116332" algn="l" rtl="0">
              <a:spcBef>
                <a:spcPts val="400"/>
              </a:spcBef>
              <a:buClr>
                <a:schemeClr val="accent6"/>
              </a:buClr>
              <a:buFont typeface="Arial"/>
              <a:buChar char="•"/>
              <a:defRPr sz="2000">
                <a:solidFill>
                  <a:schemeClr val="dk1"/>
                </a:solidFill>
              </a:defRPr>
            </a:lvl6pPr>
            <a:lvl7pPr marL="1828800" indent="-120650" algn="l" rtl="0">
              <a:spcBef>
                <a:spcPts val="360"/>
              </a:spcBef>
              <a:buClr>
                <a:schemeClr val="accent1"/>
              </a:buClr>
              <a:buFont typeface="Arial"/>
              <a:buChar char="•"/>
              <a:defRPr sz="1800">
                <a:solidFill>
                  <a:schemeClr val="dk1"/>
                </a:solidFill>
              </a:defRPr>
            </a:lvl7pPr>
            <a:lvl8pPr marL="2029968" indent="-118617" algn="l" rtl="0">
              <a:spcBef>
                <a:spcPts val="360"/>
              </a:spcBef>
              <a:buClr>
                <a:schemeClr val="accent2"/>
              </a:buClr>
              <a:buFont typeface="Arial"/>
              <a:buChar char="•"/>
              <a:defRPr sz="1800">
                <a:solidFill>
                  <a:schemeClr val="dk1"/>
                </a:solidFill>
              </a:defRPr>
            </a:lvl8pPr>
            <a:lvl9pPr marL="2231136" indent="-116585" algn="l" rtl="0">
              <a:spcBef>
                <a:spcPts val="360"/>
              </a:spcBef>
              <a:buClr>
                <a:schemeClr val="accent3"/>
              </a:buClr>
              <a:buFont typeface="Arial"/>
              <a:buChar char="•"/>
              <a:defRPr sz="1800" baseline="0">
                <a:solidFill>
                  <a:schemeClr val="dk1"/>
                </a:solidFill>
              </a:defRPr>
            </a:lvl9pPr>
          </a:lstStyle>
          <a:p>
            <a:endParaRPr/>
          </a:p>
        </p:txBody>
      </p:sp>
      <p:sp>
        <p:nvSpPr>
          <p:cNvPr id="88" name="Shape 88"/>
          <p:cNvSpPr txBox="1">
            <a:spLocks noGrp="1"/>
          </p:cNvSpPr>
          <p:nvPr>
            <p:ph type="dt" idx="10"/>
          </p:nvPr>
        </p:nvSpPr>
        <p:spPr>
          <a:xfrm>
            <a:off x="457200" y="6476998"/>
            <a:ext cx="213359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89" name="Shape 89"/>
          <p:cNvSpPr txBox="1">
            <a:spLocks noGrp="1"/>
          </p:cNvSpPr>
          <p:nvPr>
            <p:ph type="ftr" idx="11"/>
          </p:nvPr>
        </p:nvSpPr>
        <p:spPr>
          <a:xfrm>
            <a:off x="2640597" y="6377458"/>
            <a:ext cx="3836403" cy="365125"/>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90" name="Shape 90"/>
          <p:cNvSpPr txBox="1">
            <a:spLocks noGrp="1"/>
          </p:cNvSpPr>
          <p:nvPr>
            <p:ph type="sldNum" idx="12"/>
          </p:nvPr>
        </p:nvSpPr>
        <p:spPr>
          <a:xfrm>
            <a:off x="8204396" y="6476998"/>
            <a:ext cx="733864" cy="27431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155447"/>
            <a:ext cx="8229600" cy="1252727"/>
          </a:xfrm>
          <a:prstGeom prst="rect">
            <a:avLst/>
          </a:prstGeom>
          <a:noFill/>
          <a:ln>
            <a:noFill/>
          </a:ln>
        </p:spPr>
        <p:txBody>
          <a:bodyPr lIns="91425" tIns="91425" rIns="91425" bIns="91425" anchor="ctr" anchorCtr="0"/>
          <a:lstStyle>
            <a:lvl1pPr algn="l" rtl="0">
              <a:spcBef>
                <a:spcPts val="0"/>
              </a:spcBef>
              <a:buClr>
                <a:schemeClr val="accent1"/>
              </a:buClr>
              <a:buNone/>
              <a:defRPr sz="4500" b="1">
                <a:solidFill>
                  <a:schemeClr val="accent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 name="Shape 22"/>
          <p:cNvSpPr txBox="1">
            <a:spLocks noGrp="1"/>
          </p:cNvSpPr>
          <p:nvPr>
            <p:ph type="body" idx="1"/>
          </p:nvPr>
        </p:nvSpPr>
        <p:spPr>
          <a:xfrm>
            <a:off x="457200" y="1775191"/>
            <a:ext cx="8229600" cy="4625608"/>
          </a:xfrm>
          <a:prstGeom prst="rect">
            <a:avLst/>
          </a:prstGeom>
          <a:noFill/>
          <a:ln>
            <a:noFill/>
          </a:ln>
        </p:spPr>
        <p:txBody>
          <a:bodyPr lIns="91425" tIns="91425" rIns="91425" bIns="91425" anchor="t" anchorCtr="0"/>
          <a:lstStyle>
            <a:lvl1pPr marL="438912" indent="-226187" algn="l" rtl="0">
              <a:spcBef>
                <a:spcPts val="0"/>
              </a:spcBef>
              <a:buClr>
                <a:schemeClr val="accent1"/>
              </a:buClr>
              <a:buFont typeface="Arial"/>
              <a:buChar char="•"/>
              <a:defRPr sz="3200">
                <a:solidFill>
                  <a:schemeClr val="dk1"/>
                </a:solidFill>
              </a:defRPr>
            </a:lvl1pPr>
            <a:lvl2pPr marL="731520" indent="-179069" algn="l" rtl="0">
              <a:spcBef>
                <a:spcPts val="560"/>
              </a:spcBef>
              <a:buClr>
                <a:schemeClr val="accent2"/>
              </a:buClr>
              <a:buFont typeface="Arial"/>
              <a:buChar char="•"/>
              <a:defRPr sz="2800">
                <a:solidFill>
                  <a:schemeClr val="dk1"/>
                </a:solidFill>
              </a:defRPr>
            </a:lvl2pPr>
            <a:lvl3pPr marL="996696" indent="-142621" algn="l" rtl="0">
              <a:spcBef>
                <a:spcPts val="480"/>
              </a:spcBef>
              <a:buClr>
                <a:schemeClr val="accent3"/>
              </a:buClr>
              <a:buFont typeface="Arial"/>
              <a:buChar char="•"/>
              <a:defRPr sz="2400">
                <a:solidFill>
                  <a:schemeClr val="dk1"/>
                </a:solidFill>
              </a:defRPr>
            </a:lvl3pPr>
            <a:lvl4pPr marL="1216152" indent="-111252" algn="l" rtl="0">
              <a:spcBef>
                <a:spcPts val="400"/>
              </a:spcBef>
              <a:buClr>
                <a:schemeClr val="accent4"/>
              </a:buClr>
              <a:buFont typeface="Arial"/>
              <a:buChar char="•"/>
              <a:defRPr sz="2000">
                <a:solidFill>
                  <a:schemeClr val="dk1"/>
                </a:solidFill>
              </a:defRPr>
            </a:lvl4pPr>
            <a:lvl5pPr marL="1426464" indent="-118364" algn="l" rtl="0">
              <a:spcBef>
                <a:spcPts val="400"/>
              </a:spcBef>
              <a:buClr>
                <a:schemeClr val="accent5"/>
              </a:buClr>
              <a:buFont typeface="Arial"/>
              <a:buChar char="•"/>
              <a:defRPr sz="2000">
                <a:solidFill>
                  <a:schemeClr val="dk1"/>
                </a:solidFill>
              </a:defRPr>
            </a:lvl5pPr>
            <a:lvl6pPr marL="1627632" indent="-116332" algn="l" rtl="0">
              <a:spcBef>
                <a:spcPts val="400"/>
              </a:spcBef>
              <a:buClr>
                <a:schemeClr val="accent6"/>
              </a:buClr>
              <a:buFont typeface="Arial"/>
              <a:buChar char="•"/>
              <a:defRPr sz="2000">
                <a:solidFill>
                  <a:schemeClr val="dk1"/>
                </a:solidFill>
              </a:defRPr>
            </a:lvl6pPr>
            <a:lvl7pPr marL="1828800" indent="-120650" algn="l" rtl="0">
              <a:spcBef>
                <a:spcPts val="360"/>
              </a:spcBef>
              <a:buClr>
                <a:schemeClr val="accent1"/>
              </a:buClr>
              <a:buFont typeface="Arial"/>
              <a:buChar char="•"/>
              <a:defRPr sz="1800">
                <a:solidFill>
                  <a:schemeClr val="dk1"/>
                </a:solidFill>
              </a:defRPr>
            </a:lvl7pPr>
            <a:lvl8pPr marL="2029968" indent="-118617" algn="l" rtl="0">
              <a:spcBef>
                <a:spcPts val="360"/>
              </a:spcBef>
              <a:buClr>
                <a:schemeClr val="accent2"/>
              </a:buClr>
              <a:buFont typeface="Arial"/>
              <a:buChar char="•"/>
              <a:defRPr sz="1800">
                <a:solidFill>
                  <a:schemeClr val="dk1"/>
                </a:solidFill>
              </a:defRPr>
            </a:lvl8pPr>
            <a:lvl9pPr marL="2231136" indent="-116585" algn="l" rtl="0">
              <a:spcBef>
                <a:spcPts val="360"/>
              </a:spcBef>
              <a:buClr>
                <a:schemeClr val="accent3"/>
              </a:buClr>
              <a:buFont typeface="Arial"/>
              <a:buChar char="•"/>
              <a:defRPr sz="1800" baseline="0">
                <a:solidFill>
                  <a:schemeClr val="dk1"/>
                </a:solidFill>
              </a:defRPr>
            </a:lvl9pPr>
          </a:lstStyle>
          <a:p>
            <a:endParaRPr/>
          </a:p>
        </p:txBody>
      </p:sp>
      <p:sp>
        <p:nvSpPr>
          <p:cNvPr id="23" name="Shape 23"/>
          <p:cNvSpPr txBox="1">
            <a:spLocks noGrp="1"/>
          </p:cNvSpPr>
          <p:nvPr>
            <p:ph type="dt" idx="10"/>
          </p:nvPr>
        </p:nvSpPr>
        <p:spPr>
          <a:xfrm>
            <a:off x="457200" y="6476998"/>
            <a:ext cx="213359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24" name="Shape 24"/>
          <p:cNvSpPr txBox="1">
            <a:spLocks noGrp="1"/>
          </p:cNvSpPr>
          <p:nvPr>
            <p:ph type="ftr" idx="11"/>
          </p:nvPr>
        </p:nvSpPr>
        <p:spPr>
          <a:xfrm>
            <a:off x="2640596" y="6476998"/>
            <a:ext cx="550771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25" name="Shape 25"/>
          <p:cNvSpPr txBox="1">
            <a:spLocks noGrp="1"/>
          </p:cNvSpPr>
          <p:nvPr>
            <p:ph type="sldNum" idx="12"/>
          </p:nvPr>
        </p:nvSpPr>
        <p:spPr>
          <a:xfrm>
            <a:off x="8204396" y="6476998"/>
            <a:ext cx="733864" cy="27431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Head">
    <p:bg>
      <p:bgPr>
        <a:gradFill>
          <a:gsLst>
            <a:gs pos="0">
              <a:srgbClr val="CED4E3"/>
            </a:gs>
            <a:gs pos="12000">
              <a:srgbClr val="CED4E3"/>
            </a:gs>
            <a:gs pos="20000">
              <a:srgbClr val="CDD3E1"/>
            </a:gs>
            <a:gs pos="100000">
              <a:srgbClr val="343945"/>
            </a:gs>
          </a:gsLst>
          <a:path path="circle">
            <a:fillToRect l="50000" t="50000" r="50000" b="50000"/>
          </a:path>
          <a:tileRect/>
        </a:gradFill>
        <a:effectLst/>
      </p:bgPr>
    </p:bg>
    <p:spTree>
      <p:nvGrpSpPr>
        <p:cNvPr id="1" name="Shape 26"/>
        <p:cNvGrpSpPr/>
        <p:nvPr/>
      </p:nvGrpSpPr>
      <p:grpSpPr>
        <a:xfrm>
          <a:off x="0" y="0"/>
          <a:ext cx="0" cy="0"/>
          <a:chOff x="0" y="0"/>
          <a:chExt cx="0" cy="0"/>
        </a:xfrm>
      </p:grpSpPr>
      <p:sp>
        <p:nvSpPr>
          <p:cNvPr id="27" name="Shape 27"/>
          <p:cNvSpPr/>
          <p:nvPr/>
        </p:nvSpPr>
        <p:spPr>
          <a:xfrm>
            <a:off x="0" y="0"/>
            <a:ext cx="9144000" cy="2602520"/>
          </a:xfrm>
          <a:prstGeom prst="rect">
            <a:avLst/>
          </a:prstGeom>
          <a:solidFill>
            <a:srgbClr val="000000"/>
          </a:solidFill>
          <a:ln>
            <a:noFill/>
          </a:ln>
        </p:spPr>
        <p:txBody>
          <a:bodyPr lIns="91425" tIns="45700" rIns="91425" bIns="45700" anchor="ctr" anchorCtr="0">
            <a:noAutofit/>
          </a:bodyPr>
          <a:lstStyle/>
          <a:p>
            <a:endParaRPr/>
          </a:p>
        </p:txBody>
      </p:sp>
      <p:sp>
        <p:nvSpPr>
          <p:cNvPr id="28" name="Shape 28"/>
          <p:cNvSpPr/>
          <p:nvPr/>
        </p:nvSpPr>
        <p:spPr>
          <a:xfrm>
            <a:off x="0" y="2602519"/>
            <a:ext cx="9144000" cy="45719"/>
          </a:xfrm>
          <a:prstGeom prst="rect">
            <a:avLst/>
          </a:prstGeom>
          <a:solidFill>
            <a:srgbClr val="FFFFFF"/>
          </a:solidFill>
          <a:ln>
            <a:noFill/>
          </a:ln>
        </p:spPr>
        <p:txBody>
          <a:bodyPr lIns="91425" tIns="45700" rIns="91425" bIns="45700" anchor="ctr" anchorCtr="0">
            <a:noAutofit/>
          </a:bodyPr>
          <a:lstStyle/>
          <a:p>
            <a:endParaRPr/>
          </a:p>
        </p:txBody>
      </p:sp>
      <p:sp>
        <p:nvSpPr>
          <p:cNvPr id="29" name="Shape 29"/>
          <p:cNvSpPr txBox="1">
            <a:spLocks noGrp="1"/>
          </p:cNvSpPr>
          <p:nvPr>
            <p:ph type="title"/>
          </p:nvPr>
        </p:nvSpPr>
        <p:spPr>
          <a:xfrm>
            <a:off x="749808" y="118871"/>
            <a:ext cx="8013191" cy="1636776"/>
          </a:xfrm>
          <a:prstGeom prst="rect">
            <a:avLst/>
          </a:prstGeom>
          <a:noFill/>
          <a:ln>
            <a:noFill/>
          </a:ln>
        </p:spPr>
        <p:txBody>
          <a:bodyPr lIns="91425" tIns="91425" rIns="91425" bIns="91425" anchor="b" anchorCtr="0"/>
          <a:lstStyle>
            <a:lvl1pPr algn="l" rtl="0">
              <a:defRPr sz="4700" b="1" cap="none" baseline="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0" name="Shape 30"/>
          <p:cNvSpPr txBox="1">
            <a:spLocks noGrp="1"/>
          </p:cNvSpPr>
          <p:nvPr>
            <p:ph type="body" idx="1"/>
          </p:nvPr>
        </p:nvSpPr>
        <p:spPr>
          <a:xfrm>
            <a:off x="740664" y="1828800"/>
            <a:ext cx="8022336" cy="685799"/>
          </a:xfrm>
          <a:prstGeom prst="rect">
            <a:avLst/>
          </a:prstGeom>
          <a:noFill/>
          <a:ln>
            <a:noFill/>
          </a:ln>
        </p:spPr>
        <p:txBody>
          <a:bodyPr lIns="91425" tIns="91425" rIns="91425" bIns="91425" anchor="t" anchorCtr="0"/>
          <a:lstStyle>
            <a:lvl1pPr marL="0" indent="0" rtl="0">
              <a:buClr>
                <a:srgbClr val="FFFFFF"/>
              </a:buClr>
              <a:buNone/>
              <a:defRPr sz="2000">
                <a:solidFill>
                  <a:srgbClr val="FFFFFF"/>
                </a:solidFill>
              </a:defRPr>
            </a:lvl1pPr>
            <a:lvl2pPr marL="457200" indent="0" rtl="0">
              <a:buClr>
                <a:schemeClr val="lt1"/>
              </a:buClr>
              <a:buNone/>
              <a:defRPr sz="1800">
                <a:solidFill>
                  <a:schemeClr val="lt1"/>
                </a:solidFill>
              </a:defRPr>
            </a:lvl2pPr>
            <a:lvl3pPr marL="914400" indent="0" rtl="0">
              <a:buClr>
                <a:schemeClr val="lt1"/>
              </a:buClr>
              <a:buNone/>
              <a:defRPr sz="1600">
                <a:solidFill>
                  <a:schemeClr val="lt1"/>
                </a:solidFill>
              </a:defRPr>
            </a:lvl3pPr>
            <a:lvl4pPr marL="1371600" indent="0" rtl="0">
              <a:buClr>
                <a:schemeClr val="lt1"/>
              </a:buClr>
              <a:buNone/>
              <a:defRPr sz="1400">
                <a:solidFill>
                  <a:schemeClr val="lt1"/>
                </a:solidFill>
              </a:defRPr>
            </a:lvl4pPr>
            <a:lvl5pPr marL="1828800" indent="0" rtl="0">
              <a:buClr>
                <a:schemeClr val="lt1"/>
              </a:buClr>
              <a:buNone/>
              <a:defRPr sz="1400">
                <a:solidFill>
                  <a:schemeClr val="lt1"/>
                </a:solidFill>
              </a:defRPr>
            </a:lvl5pPr>
            <a:lvl6pPr marL="2286000" indent="0" rtl="0">
              <a:buClr>
                <a:schemeClr val="lt1"/>
              </a:buClr>
              <a:buNone/>
              <a:defRPr sz="1400">
                <a:solidFill>
                  <a:schemeClr val="lt1"/>
                </a:solidFill>
              </a:defRPr>
            </a:lvl6pPr>
            <a:lvl7pPr marL="2743200" indent="0" rtl="0">
              <a:buClr>
                <a:schemeClr val="lt1"/>
              </a:buClr>
              <a:buNone/>
              <a:defRPr sz="1400">
                <a:solidFill>
                  <a:schemeClr val="lt1"/>
                </a:solidFill>
              </a:defRPr>
            </a:lvl7pPr>
            <a:lvl8pPr marL="3200400" indent="0" rtl="0">
              <a:buClr>
                <a:schemeClr val="lt1"/>
              </a:buClr>
              <a:buNone/>
              <a:defRPr sz="1400">
                <a:solidFill>
                  <a:schemeClr val="lt1"/>
                </a:solidFill>
              </a:defRPr>
            </a:lvl8pPr>
            <a:lvl9pPr marL="3657600" indent="0" rtl="0">
              <a:buClr>
                <a:schemeClr val="lt1"/>
              </a:buClr>
              <a:buNone/>
              <a:defRPr sz="1400">
                <a:solidFill>
                  <a:schemeClr val="lt1"/>
                </a:solidFill>
              </a:defRPr>
            </a:lvl9pPr>
          </a:lstStyle>
          <a:p>
            <a:endParaRPr/>
          </a:p>
        </p:txBody>
      </p:sp>
      <p:sp>
        <p:nvSpPr>
          <p:cNvPr id="31" name="Shape 31"/>
          <p:cNvSpPr txBox="1">
            <a:spLocks noGrp="1"/>
          </p:cNvSpPr>
          <p:nvPr>
            <p:ph type="dt" idx="10"/>
          </p:nvPr>
        </p:nvSpPr>
        <p:spPr>
          <a:xfrm>
            <a:off x="457200" y="6476998"/>
            <a:ext cx="213359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chemeClr val="lt1"/>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a:p>
        </p:txBody>
      </p:sp>
      <p:sp>
        <p:nvSpPr>
          <p:cNvPr id="32" name="Shape 32"/>
          <p:cNvSpPr txBox="1">
            <a:spLocks noGrp="1"/>
          </p:cNvSpPr>
          <p:nvPr>
            <p:ph type="ftr" idx="11"/>
          </p:nvPr>
        </p:nvSpPr>
        <p:spPr>
          <a:xfrm>
            <a:off x="2640596" y="6476998"/>
            <a:ext cx="550771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chemeClr val="lt1"/>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a:p>
        </p:txBody>
      </p:sp>
      <p:sp>
        <p:nvSpPr>
          <p:cNvPr id="33" name="Shape 33"/>
          <p:cNvSpPr txBox="1">
            <a:spLocks noGrp="1"/>
          </p:cNvSpPr>
          <p:nvPr>
            <p:ph type="sldNum" idx="12"/>
          </p:nvPr>
        </p:nvSpPr>
        <p:spPr>
          <a:xfrm>
            <a:off x="8204396" y="6476998"/>
            <a:ext cx="733864" cy="274319"/>
          </a:xfrm>
          <a:prstGeom prst="rect">
            <a:avLst/>
          </a:prstGeom>
          <a:noFill/>
          <a:ln>
            <a:noFill/>
          </a:ln>
        </p:spPr>
        <p:txBody>
          <a:bodyPr lIns="91425" tIns="91425" rIns="91425" bIns="91425" anchor="b" anchorCtr="0"/>
          <a:lstStyle>
            <a:lvl1pPr marL="0" marR="0" indent="0" algn="r" rtl="0">
              <a:defRPr sz="1200" b="0" i="0" u="none" strike="noStrike" cap="none" baseline="0">
                <a:solidFill>
                  <a:schemeClr val="lt1"/>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152400"/>
            <a:ext cx="8229600" cy="1251062"/>
          </a:xfrm>
          <a:prstGeom prst="rect">
            <a:avLst/>
          </a:prstGeom>
          <a:noFill/>
          <a:ln>
            <a:noFill/>
          </a:ln>
        </p:spPr>
        <p:txBody>
          <a:bodyPr lIns="91425" tIns="91425" rIns="91425" bIns="91425" anchor="ctr" anchorCtr="0"/>
          <a:lstStyle>
            <a:lvl1pPr algn="l" rtl="0">
              <a:spcBef>
                <a:spcPts val="0"/>
              </a:spcBef>
              <a:buClr>
                <a:schemeClr val="accent1"/>
              </a:buClr>
              <a:buNone/>
              <a:defRPr sz="4500" b="1">
                <a:solidFill>
                  <a:schemeClr val="accent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6" name="Shape 36"/>
          <p:cNvSpPr txBox="1">
            <a:spLocks noGrp="1"/>
          </p:cNvSpPr>
          <p:nvPr>
            <p:ph type="body" idx="1"/>
          </p:nvPr>
        </p:nvSpPr>
        <p:spPr>
          <a:xfrm>
            <a:off x="457200" y="1773935"/>
            <a:ext cx="4038599" cy="4623816"/>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7" name="Shape 37"/>
          <p:cNvSpPr txBox="1">
            <a:spLocks noGrp="1"/>
          </p:cNvSpPr>
          <p:nvPr>
            <p:ph type="body" idx="2"/>
          </p:nvPr>
        </p:nvSpPr>
        <p:spPr>
          <a:xfrm>
            <a:off x="4648200" y="1773935"/>
            <a:ext cx="4038599" cy="4623816"/>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8" name="Shape 38"/>
          <p:cNvSpPr txBox="1">
            <a:spLocks noGrp="1"/>
          </p:cNvSpPr>
          <p:nvPr>
            <p:ph type="dt" idx="10"/>
          </p:nvPr>
        </p:nvSpPr>
        <p:spPr>
          <a:xfrm>
            <a:off x="457200" y="6476998"/>
            <a:ext cx="213359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39" name="Shape 39"/>
          <p:cNvSpPr txBox="1">
            <a:spLocks noGrp="1"/>
          </p:cNvSpPr>
          <p:nvPr>
            <p:ph type="ftr" idx="11"/>
          </p:nvPr>
        </p:nvSpPr>
        <p:spPr>
          <a:xfrm>
            <a:off x="2640596" y="6476998"/>
            <a:ext cx="550771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8204396" y="6476998"/>
            <a:ext cx="733864" cy="27431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152400"/>
            <a:ext cx="8229600" cy="1251062"/>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3" name="Shape 43"/>
          <p:cNvSpPr txBox="1">
            <a:spLocks noGrp="1"/>
          </p:cNvSpPr>
          <p:nvPr>
            <p:ph type="body" idx="1"/>
          </p:nvPr>
        </p:nvSpPr>
        <p:spPr>
          <a:xfrm>
            <a:off x="457200" y="1698986"/>
            <a:ext cx="4040187" cy="715354"/>
          </a:xfrm>
          <a:prstGeom prst="rect">
            <a:avLst/>
          </a:prstGeom>
          <a:noFill/>
          <a:ln>
            <a:noFill/>
          </a:ln>
        </p:spPr>
        <p:txBody>
          <a:bodyPr lIns="91425" tIns="91425" rIns="91425" bIns="91425" anchor="ctr" anchorCtr="0"/>
          <a:lstStyle>
            <a:lvl1pPr marL="0" indent="0" rtl="0">
              <a:buNone/>
              <a:defRPr sz="2300" b="1" cap="small" baseline="0"/>
            </a:lvl1pPr>
            <a:lvl2pPr marL="457200" indent="0" rtl="0">
              <a:buNone/>
              <a:defRPr sz="2000" b="1"/>
            </a:lvl2pPr>
            <a:lvl3pPr marL="914400" indent="0" rtl="0">
              <a:buNone/>
              <a:defRPr sz="1800" b="1"/>
            </a:lvl3pPr>
            <a:lvl4pPr marL="1371600" indent="0" rtl="0">
              <a:buNone/>
              <a:defRPr sz="1600" b="1"/>
            </a:lvl4pPr>
            <a:lvl5pPr marL="1828800" indent="0" rtl="0">
              <a:buNone/>
              <a:defRPr sz="1600" b="1"/>
            </a:lvl5pPr>
            <a:lvl6pPr marL="2286000" indent="0" rtl="0">
              <a:buNone/>
              <a:defRPr sz="1600" b="1"/>
            </a:lvl6pPr>
            <a:lvl7pPr marL="2743200" indent="0" rtl="0">
              <a:buNone/>
              <a:defRPr sz="1600" b="1"/>
            </a:lvl7pPr>
            <a:lvl8pPr marL="3200400" indent="0" rtl="0">
              <a:buNone/>
              <a:defRPr sz="1600" b="1"/>
            </a:lvl8pPr>
            <a:lvl9pPr marL="3657600" indent="0" rtl="0">
              <a:buNone/>
              <a:defRPr sz="1600" b="1"/>
            </a:lvl9pPr>
          </a:lstStyle>
          <a:p>
            <a:endParaRPr/>
          </a:p>
        </p:txBody>
      </p:sp>
      <p:sp>
        <p:nvSpPr>
          <p:cNvPr id="44" name="Shape 44"/>
          <p:cNvSpPr txBox="1">
            <a:spLocks noGrp="1"/>
          </p:cNvSpPr>
          <p:nvPr>
            <p:ph type="body" idx="2"/>
          </p:nvPr>
        </p:nvSpPr>
        <p:spPr>
          <a:xfrm>
            <a:off x="457200" y="2449511"/>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5" name="Shape 45"/>
          <p:cNvSpPr txBox="1">
            <a:spLocks noGrp="1"/>
          </p:cNvSpPr>
          <p:nvPr>
            <p:ph type="body" idx="3"/>
          </p:nvPr>
        </p:nvSpPr>
        <p:spPr>
          <a:xfrm>
            <a:off x="4645025" y="1698986"/>
            <a:ext cx="4041774" cy="715354"/>
          </a:xfrm>
          <a:prstGeom prst="rect">
            <a:avLst/>
          </a:prstGeom>
          <a:noFill/>
          <a:ln>
            <a:noFill/>
          </a:ln>
        </p:spPr>
        <p:txBody>
          <a:bodyPr lIns="91425" tIns="91425" rIns="91425" bIns="91425" anchor="ctr" anchorCtr="0"/>
          <a:lstStyle>
            <a:lvl1pPr marL="0" indent="0" rtl="0">
              <a:buNone/>
              <a:defRPr sz="2300" b="1" cap="small" baseline="0"/>
            </a:lvl1pPr>
            <a:lvl2pPr marL="457200" indent="0" rtl="0">
              <a:buNone/>
              <a:defRPr sz="2000" b="1"/>
            </a:lvl2pPr>
            <a:lvl3pPr marL="914400" indent="0" rtl="0">
              <a:buNone/>
              <a:defRPr sz="1800" b="1"/>
            </a:lvl3pPr>
            <a:lvl4pPr marL="1371600" indent="0" rtl="0">
              <a:buNone/>
              <a:defRPr sz="1600" b="1"/>
            </a:lvl4pPr>
            <a:lvl5pPr marL="1828800" indent="0" rtl="0">
              <a:buNone/>
              <a:defRPr sz="1600" b="1"/>
            </a:lvl5pPr>
            <a:lvl6pPr marL="2286000" indent="0" rtl="0">
              <a:buNone/>
              <a:defRPr sz="1600" b="1"/>
            </a:lvl6pPr>
            <a:lvl7pPr marL="2743200" indent="0" rtl="0">
              <a:buNone/>
              <a:defRPr sz="1600" b="1"/>
            </a:lvl7pPr>
            <a:lvl8pPr marL="3200400" indent="0" rtl="0">
              <a:buNone/>
              <a:defRPr sz="1600" b="1"/>
            </a:lvl8pPr>
            <a:lvl9pPr marL="3657600" indent="0" rtl="0">
              <a:buNone/>
              <a:defRPr sz="1600" b="1"/>
            </a:lvl9pPr>
          </a:lstStyle>
          <a:p>
            <a:endParaRPr/>
          </a:p>
        </p:txBody>
      </p:sp>
      <p:sp>
        <p:nvSpPr>
          <p:cNvPr id="46" name="Shape 46"/>
          <p:cNvSpPr txBox="1">
            <a:spLocks noGrp="1"/>
          </p:cNvSpPr>
          <p:nvPr>
            <p:ph type="body" idx="4"/>
          </p:nvPr>
        </p:nvSpPr>
        <p:spPr>
          <a:xfrm>
            <a:off x="4645025" y="2449511"/>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7" name="Shape 47"/>
          <p:cNvSpPr txBox="1">
            <a:spLocks noGrp="1"/>
          </p:cNvSpPr>
          <p:nvPr>
            <p:ph type="dt" idx="10"/>
          </p:nvPr>
        </p:nvSpPr>
        <p:spPr>
          <a:xfrm>
            <a:off x="457200" y="6476998"/>
            <a:ext cx="213359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48" name="Shape 48"/>
          <p:cNvSpPr txBox="1">
            <a:spLocks noGrp="1"/>
          </p:cNvSpPr>
          <p:nvPr>
            <p:ph type="ftr" idx="11"/>
          </p:nvPr>
        </p:nvSpPr>
        <p:spPr>
          <a:xfrm>
            <a:off x="2640596" y="6476998"/>
            <a:ext cx="550771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49" name="Shape 49"/>
          <p:cNvSpPr txBox="1">
            <a:spLocks noGrp="1"/>
          </p:cNvSpPr>
          <p:nvPr>
            <p:ph type="sldNum" idx="12"/>
          </p:nvPr>
        </p:nvSpPr>
        <p:spPr>
          <a:xfrm>
            <a:off x="8204396" y="6476998"/>
            <a:ext cx="733864" cy="27431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152400"/>
            <a:ext cx="8229600" cy="1251062"/>
          </a:xfrm>
          <a:prstGeom prst="rect">
            <a:avLst/>
          </a:prstGeom>
          <a:noFill/>
          <a:ln>
            <a:noFill/>
          </a:ln>
        </p:spPr>
        <p:txBody>
          <a:bodyPr lIns="91425" tIns="91425" rIns="91425" bIns="91425" anchor="ctr" anchorCtr="0"/>
          <a:lstStyle>
            <a:lvl1pPr algn="l" rtl="0">
              <a:spcBef>
                <a:spcPts val="0"/>
              </a:spcBef>
              <a:buClr>
                <a:schemeClr val="accent1"/>
              </a:buClr>
              <a:buNone/>
              <a:defRPr sz="4500" b="1">
                <a:solidFill>
                  <a:schemeClr val="accent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2" name="Shape 52"/>
          <p:cNvSpPr txBox="1">
            <a:spLocks noGrp="1"/>
          </p:cNvSpPr>
          <p:nvPr>
            <p:ph type="dt" idx="10"/>
          </p:nvPr>
        </p:nvSpPr>
        <p:spPr>
          <a:xfrm>
            <a:off x="457200" y="6476998"/>
            <a:ext cx="213359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53" name="Shape 53"/>
          <p:cNvSpPr txBox="1">
            <a:spLocks noGrp="1"/>
          </p:cNvSpPr>
          <p:nvPr>
            <p:ph type="ftr" idx="11"/>
          </p:nvPr>
        </p:nvSpPr>
        <p:spPr>
          <a:xfrm>
            <a:off x="2640596" y="6476998"/>
            <a:ext cx="550771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54" name="Shape 54"/>
          <p:cNvSpPr txBox="1">
            <a:spLocks noGrp="1"/>
          </p:cNvSpPr>
          <p:nvPr>
            <p:ph type="sldNum" idx="12"/>
          </p:nvPr>
        </p:nvSpPr>
        <p:spPr>
          <a:xfrm>
            <a:off x="8204396" y="6476998"/>
            <a:ext cx="733864" cy="27431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Shape 56"/>
          <p:cNvSpPr txBox="1">
            <a:spLocks noGrp="1"/>
          </p:cNvSpPr>
          <p:nvPr>
            <p:ph type="dt" idx="10"/>
          </p:nvPr>
        </p:nvSpPr>
        <p:spPr>
          <a:xfrm>
            <a:off x="457200" y="6476998"/>
            <a:ext cx="213359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57" name="Shape 57"/>
          <p:cNvSpPr txBox="1">
            <a:spLocks noGrp="1"/>
          </p:cNvSpPr>
          <p:nvPr>
            <p:ph type="ftr" idx="11"/>
          </p:nvPr>
        </p:nvSpPr>
        <p:spPr>
          <a:xfrm>
            <a:off x="2640596" y="6476998"/>
            <a:ext cx="550771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8204396" y="6476998"/>
            <a:ext cx="733864" cy="27431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167838" y="152400"/>
            <a:ext cx="2523743" cy="978407"/>
          </a:xfrm>
          <a:prstGeom prst="rect">
            <a:avLst/>
          </a:prstGeom>
          <a:noFill/>
          <a:ln>
            <a:noFill/>
          </a:ln>
        </p:spPr>
        <p:txBody>
          <a:bodyPr lIns="91425" tIns="91425" rIns="91425" bIns="91425" anchor="b" anchorCtr="0"/>
          <a:lstStyle>
            <a:lvl1pPr algn="l" rtl="0">
              <a:defRPr sz="2000" b="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1" name="Shape 61"/>
          <p:cNvSpPr txBox="1">
            <a:spLocks noGrp="1"/>
          </p:cNvSpPr>
          <p:nvPr>
            <p:ph type="body" idx="1"/>
          </p:nvPr>
        </p:nvSpPr>
        <p:spPr>
          <a:xfrm>
            <a:off x="3019376" y="1743133"/>
            <a:ext cx="5920640" cy="4558884"/>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62" name="Shape 62"/>
          <p:cNvSpPr txBox="1">
            <a:spLocks noGrp="1"/>
          </p:cNvSpPr>
          <p:nvPr>
            <p:ph type="body" idx="2"/>
          </p:nvPr>
        </p:nvSpPr>
        <p:spPr>
          <a:xfrm>
            <a:off x="167838" y="1730017"/>
            <a:ext cx="2468880" cy="4572000"/>
          </a:xfrm>
          <a:prstGeom prst="rect">
            <a:avLst/>
          </a:prstGeom>
          <a:noFill/>
          <a:ln>
            <a:noFill/>
          </a:ln>
        </p:spPr>
        <p:txBody>
          <a:bodyPr lIns="91425" tIns="91425" rIns="91425" bIns="91425" anchor="t" anchorCtr="0"/>
          <a:lstStyle>
            <a:lvl1pPr marL="0" indent="0" rtl="0">
              <a:buNone/>
              <a:defRPr sz="1400"/>
            </a:lvl1pPr>
            <a:lvl2pPr marL="457200" indent="0" rtl="0">
              <a:buNone/>
              <a:defRPr sz="1200"/>
            </a:lvl2pPr>
            <a:lvl3pPr marL="914400" indent="0" rtl="0">
              <a:buNone/>
              <a:defRPr sz="1000"/>
            </a:lvl3pPr>
            <a:lvl4pPr marL="1371600" indent="0" rtl="0">
              <a:buNone/>
              <a:defRPr sz="900"/>
            </a:lvl4pPr>
            <a:lvl5pPr marL="1828800" indent="0" rtl="0">
              <a:buNone/>
              <a:defRPr sz="900"/>
            </a:lvl5pPr>
            <a:lvl6pPr marL="2286000" indent="0" rtl="0">
              <a:buNone/>
              <a:defRPr sz="900"/>
            </a:lvl6pPr>
            <a:lvl7pPr marL="2743200" indent="0" rtl="0">
              <a:buNone/>
              <a:defRPr sz="900"/>
            </a:lvl7pPr>
            <a:lvl8pPr marL="3200400" indent="0" rtl="0">
              <a:buNone/>
              <a:defRPr sz="900"/>
            </a:lvl8pPr>
            <a:lvl9pPr marL="3657600" indent="0" rtl="0">
              <a:buNone/>
              <a:defRPr sz="900"/>
            </a:lvl9pPr>
          </a:lstStyle>
          <a:p>
            <a:endParaRPr/>
          </a:p>
        </p:txBody>
      </p:sp>
      <p:sp>
        <p:nvSpPr>
          <p:cNvPr id="63" name="Shape 63"/>
          <p:cNvSpPr txBox="1">
            <a:spLocks noGrp="1"/>
          </p:cNvSpPr>
          <p:nvPr>
            <p:ph type="dt" idx="10"/>
          </p:nvPr>
        </p:nvSpPr>
        <p:spPr>
          <a:xfrm>
            <a:off x="457200" y="6476998"/>
            <a:ext cx="213359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4" name="Shape 64"/>
          <p:cNvSpPr txBox="1">
            <a:spLocks noGrp="1"/>
          </p:cNvSpPr>
          <p:nvPr>
            <p:ph type="ftr" idx="11"/>
          </p:nvPr>
        </p:nvSpPr>
        <p:spPr>
          <a:xfrm>
            <a:off x="2640596" y="6476998"/>
            <a:ext cx="550771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5" name="Shape 65"/>
          <p:cNvSpPr txBox="1">
            <a:spLocks noGrp="1"/>
          </p:cNvSpPr>
          <p:nvPr>
            <p:ph type="sldNum" idx="12"/>
          </p:nvPr>
        </p:nvSpPr>
        <p:spPr>
          <a:xfrm>
            <a:off x="8204396" y="6476998"/>
            <a:ext cx="733864" cy="27431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6" name="Shape 66"/>
          <p:cNvSpPr/>
          <p:nvPr/>
        </p:nvSpPr>
        <p:spPr>
          <a:xfrm>
            <a:off x="2855736" y="0"/>
            <a:ext cx="45719" cy="1453895"/>
          </a:xfrm>
          <a:prstGeom prst="rect">
            <a:avLst/>
          </a:prstGeom>
          <a:solidFill>
            <a:srgbClr val="FFFFFF"/>
          </a:solidFill>
          <a:ln>
            <a:noFill/>
          </a:ln>
        </p:spPr>
        <p:txBody>
          <a:bodyPr lIns="91425" tIns="45700" rIns="91425" bIns="45700" anchor="ctr" anchorCtr="0">
            <a:noAutofit/>
          </a:bodyPr>
          <a:lstStyle/>
          <a:p>
            <a:endParaRPr/>
          </a:p>
        </p:txBody>
      </p:sp>
      <p:sp>
        <p:nvSpPr>
          <p:cNvPr id="67" name="Shape 67"/>
          <p:cNvSpPr/>
          <p:nvPr/>
        </p:nvSpPr>
        <p:spPr>
          <a:xfrm>
            <a:off x="2855736" y="0"/>
            <a:ext cx="45719" cy="1453895"/>
          </a:xfrm>
          <a:prstGeom prst="rect">
            <a:avLst/>
          </a:prstGeom>
          <a:solidFill>
            <a:srgbClr val="FFFFFF"/>
          </a:solidFill>
          <a:ln>
            <a:noFill/>
          </a:ln>
        </p:spPr>
        <p:txBody>
          <a:bodyPr lIns="91425" tIns="45700" rIns="91425" bIns="45700" anchor="ctr" anchorCtr="0">
            <a:noAutofit/>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x" type="picTx">
  <p:cSld name="picTx">
    <p:bg>
      <p:bgPr>
        <a:solidFill>
          <a:schemeClr val="lt2"/>
        </a:solidFill>
        <a:effectLst/>
      </p:bgPr>
    </p:bg>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64592" y="155447"/>
            <a:ext cx="2525149" cy="978407"/>
          </a:xfrm>
          <a:prstGeom prst="rect">
            <a:avLst/>
          </a:prstGeom>
          <a:noFill/>
          <a:ln>
            <a:noFill/>
          </a:ln>
        </p:spPr>
        <p:txBody>
          <a:bodyPr lIns="91425" tIns="91425" rIns="91425" bIns="91425" anchor="b" anchorCtr="0"/>
          <a:lstStyle>
            <a:lvl1pPr algn="l" rtl="0">
              <a:defRPr sz="2000" b="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0" name="Shape 70"/>
          <p:cNvSpPr>
            <a:spLocks noGrp="1"/>
          </p:cNvSpPr>
          <p:nvPr>
            <p:ph type="pic" idx="2"/>
          </p:nvPr>
        </p:nvSpPr>
        <p:spPr>
          <a:xfrm>
            <a:off x="2903805" y="1484808"/>
            <a:ext cx="6247396" cy="5373192"/>
          </a:xfrm>
          <a:prstGeom prst="rect">
            <a:avLst/>
          </a:prstGeom>
          <a:solidFill>
            <a:srgbClr val="BBBBBC"/>
          </a:solidFill>
          <a:ln>
            <a:noFill/>
          </a:ln>
        </p:spPr>
        <p:txBody>
          <a:bodyPr lIns="91425" tIns="91425" rIns="91425" bIns="91425" anchor="b" anchorCtr="0"/>
          <a:lstStyle>
            <a:lvl1pPr marL="0" marR="0" indent="0" algn="l" rtl="0">
              <a:buClr>
                <a:srgbClr val="414141"/>
              </a:buClr>
              <a:buFont typeface="Arial"/>
              <a:buNone/>
              <a:defRPr sz="3200" b="0" i="0" u="none" strike="noStrike" cap="none" baseline="0">
                <a:solidFill>
                  <a:srgbClr val="414141"/>
                </a:solidFill>
                <a:latin typeface="Arial"/>
                <a:ea typeface="Arial"/>
                <a:cs typeface="Arial"/>
                <a:sym typeface="Arial"/>
              </a:defRPr>
            </a:lvl1pPr>
            <a:lvl2pPr marL="457200" marR="0" indent="0" algn="l" rtl="0">
              <a:buClr>
                <a:schemeClr val="dk1"/>
              </a:buClr>
              <a:buFont typeface="Arial"/>
              <a:buNone/>
              <a:defRPr sz="2800" b="0" i="0" u="none" strike="noStrike" cap="none" baseline="0">
                <a:solidFill>
                  <a:schemeClr val="dk1"/>
                </a:solidFill>
                <a:latin typeface="Arial"/>
                <a:ea typeface="Arial"/>
                <a:cs typeface="Arial"/>
                <a:sym typeface="Arial"/>
              </a:defRPr>
            </a:lvl2pPr>
            <a:lvl3pPr marL="914400" marR="0" indent="0" algn="l" rtl="0">
              <a:buClr>
                <a:schemeClr val="dk1"/>
              </a:buClr>
              <a:buFont typeface="Arial"/>
              <a:buNone/>
              <a:defRPr sz="2400" b="0" i="0" u="none" strike="noStrike" cap="none" baseline="0">
                <a:solidFill>
                  <a:schemeClr val="dk1"/>
                </a:solidFill>
                <a:latin typeface="Arial"/>
                <a:ea typeface="Arial"/>
                <a:cs typeface="Arial"/>
                <a:sym typeface="Arial"/>
              </a:defRPr>
            </a:lvl3pPr>
            <a:lvl4pPr marL="1371600" marR="0" indent="0" algn="l" rtl="0">
              <a:buClr>
                <a:schemeClr val="dk1"/>
              </a:buClr>
              <a:buFont typeface="Arial"/>
              <a:buNone/>
              <a:defRPr sz="2000" b="0" i="0" u="none" strike="noStrike" cap="none" baseline="0">
                <a:solidFill>
                  <a:schemeClr val="dk1"/>
                </a:solidFill>
                <a:latin typeface="Arial"/>
                <a:ea typeface="Arial"/>
                <a:cs typeface="Arial"/>
                <a:sym typeface="Arial"/>
              </a:defRPr>
            </a:lvl4pPr>
            <a:lvl5pPr marL="1828800" marR="0" indent="0" algn="l" rtl="0">
              <a:buClr>
                <a:schemeClr val="dk1"/>
              </a:buClr>
              <a:buFont typeface="Arial"/>
              <a:buNone/>
              <a:defRPr sz="2000" b="0" i="0" u="none" strike="noStrike" cap="none" baseline="0">
                <a:solidFill>
                  <a:schemeClr val="dk1"/>
                </a:solidFill>
                <a:latin typeface="Arial"/>
                <a:ea typeface="Arial"/>
                <a:cs typeface="Arial"/>
                <a:sym typeface="Arial"/>
              </a:defRPr>
            </a:lvl5pPr>
            <a:lvl6pPr marL="2286000" marR="0" indent="0" algn="l" rtl="0">
              <a:buClr>
                <a:schemeClr val="dk1"/>
              </a:buClr>
              <a:buFont typeface="Arial"/>
              <a:buNone/>
              <a:defRPr sz="2000" b="0" i="0" u="none" strike="noStrike" cap="none" baseline="0">
                <a:solidFill>
                  <a:schemeClr val="dk1"/>
                </a:solidFill>
                <a:latin typeface="Arial"/>
                <a:ea typeface="Arial"/>
                <a:cs typeface="Arial"/>
                <a:sym typeface="Arial"/>
              </a:defRPr>
            </a:lvl6pPr>
            <a:lvl7pPr marL="2743200" marR="0" indent="0" algn="l" rtl="0">
              <a:buClr>
                <a:schemeClr val="dk1"/>
              </a:buClr>
              <a:buFont typeface="Arial"/>
              <a:buNone/>
              <a:defRPr sz="2000" b="0" i="0" u="none" strike="noStrike" cap="none" baseline="0">
                <a:solidFill>
                  <a:schemeClr val="dk1"/>
                </a:solidFill>
                <a:latin typeface="Arial"/>
                <a:ea typeface="Arial"/>
                <a:cs typeface="Arial"/>
                <a:sym typeface="Arial"/>
              </a:defRPr>
            </a:lvl7pPr>
            <a:lvl8pPr marL="3200400" marR="0" indent="0" algn="l" rtl="0">
              <a:buClr>
                <a:schemeClr val="dk1"/>
              </a:buClr>
              <a:buFont typeface="Arial"/>
              <a:buNone/>
              <a:defRPr sz="2000" b="0" i="0" u="none" strike="noStrike" cap="none" baseline="0">
                <a:solidFill>
                  <a:schemeClr val="dk1"/>
                </a:solidFill>
                <a:latin typeface="Arial"/>
                <a:ea typeface="Arial"/>
                <a:cs typeface="Arial"/>
                <a:sym typeface="Arial"/>
              </a:defRPr>
            </a:lvl8pPr>
            <a:lvl9pPr marL="3657600" marR="0" indent="0" algn="l" rtl="0">
              <a:buClr>
                <a:schemeClr val="dk1"/>
              </a:buClr>
              <a:buFont typeface="Arial"/>
              <a:buNone/>
              <a:defRPr sz="2000" b="0" i="0" u="none" strike="noStrike" cap="none" baseline="0">
                <a:solidFill>
                  <a:schemeClr val="dk1"/>
                </a:solidFill>
                <a:latin typeface="Arial"/>
                <a:ea typeface="Arial"/>
                <a:cs typeface="Arial"/>
                <a:sym typeface="Arial"/>
              </a:defRPr>
            </a:lvl9pPr>
          </a:lstStyle>
          <a:p>
            <a:endParaRPr/>
          </a:p>
        </p:txBody>
      </p:sp>
      <p:sp>
        <p:nvSpPr>
          <p:cNvPr id="71" name="Shape 71"/>
          <p:cNvSpPr txBox="1">
            <a:spLocks noGrp="1"/>
          </p:cNvSpPr>
          <p:nvPr>
            <p:ph type="body" idx="1"/>
          </p:nvPr>
        </p:nvSpPr>
        <p:spPr>
          <a:xfrm>
            <a:off x="164592" y="1728216"/>
            <a:ext cx="2468880" cy="4572000"/>
          </a:xfrm>
          <a:prstGeom prst="rect">
            <a:avLst/>
          </a:prstGeom>
          <a:noFill/>
          <a:ln>
            <a:noFill/>
          </a:ln>
        </p:spPr>
        <p:txBody>
          <a:bodyPr lIns="91425" tIns="91425" rIns="91425" bIns="91425" anchor="t" anchorCtr="0"/>
          <a:lstStyle>
            <a:lvl1pPr marL="0" indent="0" rtl="0">
              <a:buNone/>
              <a:defRPr sz="1400"/>
            </a:lvl1pPr>
            <a:lvl2pPr marL="457200" indent="0" rtl="0">
              <a:buNone/>
              <a:defRPr sz="1200"/>
            </a:lvl2pPr>
            <a:lvl3pPr marL="914400" indent="0" rtl="0">
              <a:buNone/>
              <a:defRPr sz="1000"/>
            </a:lvl3pPr>
            <a:lvl4pPr marL="1371600" indent="0" rtl="0">
              <a:buNone/>
              <a:defRPr sz="900"/>
            </a:lvl4pPr>
            <a:lvl5pPr marL="1828800" indent="0" rtl="0">
              <a:buNone/>
              <a:defRPr sz="900"/>
            </a:lvl5pPr>
            <a:lvl6pPr marL="2286000" indent="0" rtl="0">
              <a:buNone/>
              <a:defRPr sz="900"/>
            </a:lvl6pPr>
            <a:lvl7pPr marL="2743200" indent="0" rtl="0">
              <a:buNone/>
              <a:defRPr sz="900"/>
            </a:lvl7pPr>
            <a:lvl8pPr marL="3200400" indent="0" rtl="0">
              <a:buNone/>
              <a:defRPr sz="900"/>
            </a:lvl8pPr>
            <a:lvl9pPr marL="3657600" indent="0" rtl="0">
              <a:buNone/>
              <a:defRPr sz="900"/>
            </a:lvl9pPr>
          </a:lstStyle>
          <a:p>
            <a:endParaRPr/>
          </a:p>
        </p:txBody>
      </p:sp>
      <p:sp>
        <p:nvSpPr>
          <p:cNvPr id="72" name="Shape 72"/>
          <p:cNvSpPr txBox="1">
            <a:spLocks noGrp="1"/>
          </p:cNvSpPr>
          <p:nvPr>
            <p:ph type="dt" idx="10"/>
          </p:nvPr>
        </p:nvSpPr>
        <p:spPr>
          <a:xfrm>
            <a:off x="164592" y="1170432"/>
            <a:ext cx="2523743" cy="201168"/>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73" name="Shape 73"/>
          <p:cNvSpPr/>
          <p:nvPr/>
        </p:nvSpPr>
        <p:spPr>
          <a:xfrm>
            <a:off x="2855736" y="0"/>
            <a:ext cx="45719" cy="6858000"/>
          </a:xfrm>
          <a:prstGeom prst="rect">
            <a:avLst/>
          </a:prstGeom>
          <a:solidFill>
            <a:srgbClr val="FFFFFF"/>
          </a:solidFill>
          <a:ln>
            <a:noFill/>
          </a:ln>
        </p:spPr>
        <p:txBody>
          <a:bodyPr lIns="91425" tIns="45700" rIns="91425" bIns="45700" anchor="ctr" anchorCtr="0">
            <a:noAutofit/>
          </a:bodyPr>
          <a:lstStyle/>
          <a:p>
            <a:endParaRPr/>
          </a:p>
        </p:txBody>
      </p:sp>
      <p:sp>
        <p:nvSpPr>
          <p:cNvPr id="74" name="Shape 74"/>
          <p:cNvSpPr/>
          <p:nvPr/>
        </p:nvSpPr>
        <p:spPr>
          <a:xfrm>
            <a:off x="2855736" y="0"/>
            <a:ext cx="45719" cy="6858000"/>
          </a:xfrm>
          <a:prstGeom prst="rect">
            <a:avLst/>
          </a:prstGeom>
          <a:solidFill>
            <a:srgbClr val="FFFFFF"/>
          </a:solidFill>
          <a:ln>
            <a:noFill/>
          </a:ln>
        </p:spPr>
        <p:txBody>
          <a:bodyPr lIns="91425" tIns="45700" rIns="91425" bIns="45700" anchor="ctr" anchorCtr="0">
            <a:noAutofit/>
          </a:bodyPr>
          <a:lstStyle/>
          <a:p>
            <a:endParaRPr/>
          </a:p>
        </p:txBody>
      </p:sp>
      <p:sp>
        <p:nvSpPr>
          <p:cNvPr id="75" name="Shape 75"/>
          <p:cNvSpPr txBox="1">
            <a:spLocks noGrp="1"/>
          </p:cNvSpPr>
          <p:nvPr>
            <p:ph type="ftr" idx="11"/>
          </p:nvPr>
        </p:nvSpPr>
        <p:spPr>
          <a:xfrm>
            <a:off x="3035808" y="1170432"/>
            <a:ext cx="5193791" cy="201168"/>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BBBBBB"/>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8339328" y="1170432"/>
            <a:ext cx="733864" cy="201168"/>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p:nvPr/>
        </p:nvSpPr>
        <p:spPr>
          <a:xfrm>
            <a:off x="0" y="1435895"/>
            <a:ext cx="9144000" cy="45719"/>
          </a:xfrm>
          <a:prstGeom prst="rect">
            <a:avLst/>
          </a:prstGeom>
          <a:solidFill>
            <a:srgbClr val="FFFFFF"/>
          </a:solidFill>
          <a:ln>
            <a:noFill/>
          </a:ln>
        </p:spPr>
        <p:txBody>
          <a:bodyPr lIns="91425" tIns="45700" rIns="91425" bIns="45700" anchor="ctr" anchorCtr="0">
            <a:noAutofit/>
          </a:bodyPr>
          <a:lstStyle/>
          <a:p>
            <a:endParaRPr/>
          </a:p>
        </p:txBody>
      </p:sp>
      <p:sp>
        <p:nvSpPr>
          <p:cNvPr id="6" name="Shape 6"/>
          <p:cNvSpPr/>
          <p:nvPr/>
        </p:nvSpPr>
        <p:spPr>
          <a:xfrm>
            <a:off x="0" y="0"/>
            <a:ext cx="9143998" cy="1433732"/>
          </a:xfrm>
          <a:prstGeom prst="rect">
            <a:avLst/>
          </a:prstGeom>
          <a:solidFill>
            <a:srgbClr val="000000"/>
          </a:solidFill>
          <a:ln>
            <a:noFill/>
          </a:ln>
        </p:spPr>
        <p:txBody>
          <a:bodyPr lIns="91425" tIns="45700" rIns="91425" bIns="45700" anchor="ctr" anchorCtr="0">
            <a:noAutofit/>
          </a:bodyPr>
          <a:lstStyle/>
          <a:p>
            <a:endParaRPr/>
          </a:p>
        </p:txBody>
      </p:sp>
      <p:sp>
        <p:nvSpPr>
          <p:cNvPr id="7" name="Shape 7"/>
          <p:cNvSpPr txBox="1">
            <a:spLocks noGrp="1"/>
          </p:cNvSpPr>
          <p:nvPr>
            <p:ph type="title"/>
          </p:nvPr>
        </p:nvSpPr>
        <p:spPr>
          <a:xfrm>
            <a:off x="457200" y="152400"/>
            <a:ext cx="8229600" cy="1251062"/>
          </a:xfrm>
          <a:prstGeom prst="rect">
            <a:avLst/>
          </a:prstGeom>
          <a:noFill/>
          <a:ln>
            <a:noFill/>
          </a:ln>
        </p:spPr>
        <p:txBody>
          <a:bodyPr lIns="91425" tIns="91425" rIns="91425" bIns="91425" anchor="ctr" anchorCtr="0"/>
          <a:lstStyle>
            <a:lvl1pPr marL="0" marR="0" indent="0" algn="l" rtl="0">
              <a:spcBef>
                <a:spcPts val="0"/>
              </a:spcBef>
              <a:buClr>
                <a:schemeClr val="accent1"/>
              </a:buClr>
              <a:buFont typeface="Arial"/>
              <a:buNone/>
              <a:defRPr sz="4500" b="1" i="0" u="none" strike="noStrike" cap="none" baseline="0">
                <a:solidFill>
                  <a:schemeClr val="accent1"/>
                </a:solidFill>
                <a:latin typeface="Arial"/>
                <a:ea typeface="Arial"/>
                <a:cs typeface="Arial"/>
                <a:sym typeface="Arial"/>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8" name="Shape 8"/>
          <p:cNvSpPr txBox="1">
            <a:spLocks noGrp="1"/>
          </p:cNvSpPr>
          <p:nvPr>
            <p:ph type="body" idx="1"/>
          </p:nvPr>
        </p:nvSpPr>
        <p:spPr>
          <a:xfrm>
            <a:off x="457200" y="1775191"/>
            <a:ext cx="8229600" cy="4625608"/>
          </a:xfrm>
          <a:prstGeom prst="rect">
            <a:avLst/>
          </a:prstGeom>
          <a:noFill/>
          <a:ln>
            <a:noFill/>
          </a:ln>
        </p:spPr>
        <p:txBody>
          <a:bodyPr lIns="91425" tIns="91425" rIns="91425" bIns="91425" anchor="t" anchorCtr="0"/>
          <a:lstStyle>
            <a:lvl1pPr marL="438912" marR="0" indent="-226187" algn="l" rtl="0">
              <a:spcBef>
                <a:spcPts val="0"/>
              </a:spcBef>
              <a:buClr>
                <a:schemeClr val="accent1"/>
              </a:buClr>
              <a:buFont typeface="Arial"/>
              <a:buChar char="•"/>
              <a:defRPr sz="3200" b="0" i="0" u="none" strike="noStrike" cap="none" baseline="0">
                <a:solidFill>
                  <a:schemeClr val="dk1"/>
                </a:solidFill>
                <a:latin typeface="Arial"/>
                <a:ea typeface="Arial"/>
                <a:cs typeface="Arial"/>
                <a:sym typeface="Arial"/>
              </a:defRPr>
            </a:lvl1pPr>
            <a:lvl2pPr marL="731520" marR="0" indent="-179069" algn="l" rtl="0">
              <a:spcBef>
                <a:spcPts val="560"/>
              </a:spcBef>
              <a:buClr>
                <a:schemeClr val="accent2"/>
              </a:buClr>
              <a:buFont typeface="Arial"/>
              <a:buChar char="•"/>
              <a:defRPr sz="2800" b="0" i="0" u="none" strike="noStrike" cap="none" baseline="0">
                <a:solidFill>
                  <a:schemeClr val="dk1"/>
                </a:solidFill>
                <a:latin typeface="Arial"/>
                <a:ea typeface="Arial"/>
                <a:cs typeface="Arial"/>
                <a:sym typeface="Arial"/>
              </a:defRPr>
            </a:lvl2pPr>
            <a:lvl3pPr marL="996696" marR="0" indent="-142621" algn="l" rtl="0">
              <a:spcBef>
                <a:spcPts val="480"/>
              </a:spcBef>
              <a:buClr>
                <a:schemeClr val="accent3"/>
              </a:buClr>
              <a:buFont typeface="Arial"/>
              <a:buChar char="•"/>
              <a:defRPr sz="2400" b="0" i="0" u="none" strike="noStrike" cap="none" baseline="0">
                <a:solidFill>
                  <a:schemeClr val="dk1"/>
                </a:solidFill>
                <a:latin typeface="Arial"/>
                <a:ea typeface="Arial"/>
                <a:cs typeface="Arial"/>
                <a:sym typeface="Arial"/>
              </a:defRPr>
            </a:lvl3pPr>
            <a:lvl4pPr marL="1216152" marR="0" indent="-111252" algn="l" rtl="0">
              <a:spcBef>
                <a:spcPts val="400"/>
              </a:spcBef>
              <a:buClr>
                <a:schemeClr val="accent4"/>
              </a:buClr>
              <a:buFont typeface="Arial"/>
              <a:buChar char="•"/>
              <a:defRPr sz="2000" b="0" i="0" u="none" strike="noStrike" cap="none" baseline="0">
                <a:solidFill>
                  <a:schemeClr val="dk1"/>
                </a:solidFill>
                <a:latin typeface="Arial"/>
                <a:ea typeface="Arial"/>
                <a:cs typeface="Arial"/>
                <a:sym typeface="Arial"/>
              </a:defRPr>
            </a:lvl4pPr>
            <a:lvl5pPr marL="1426464" marR="0" indent="-118364" algn="l" rtl="0">
              <a:spcBef>
                <a:spcPts val="400"/>
              </a:spcBef>
              <a:buClr>
                <a:schemeClr val="accent5"/>
              </a:buClr>
              <a:buFont typeface="Arial"/>
              <a:buChar char="•"/>
              <a:defRPr sz="2000" b="0" i="0" u="none" strike="noStrike" cap="none" baseline="0">
                <a:solidFill>
                  <a:schemeClr val="dk1"/>
                </a:solidFill>
                <a:latin typeface="Arial"/>
                <a:ea typeface="Arial"/>
                <a:cs typeface="Arial"/>
                <a:sym typeface="Arial"/>
              </a:defRPr>
            </a:lvl5pPr>
            <a:lvl6pPr marL="1627632" marR="0" indent="-116332" algn="l" rtl="0">
              <a:spcBef>
                <a:spcPts val="400"/>
              </a:spcBef>
              <a:buClr>
                <a:schemeClr val="accent6"/>
              </a:buClr>
              <a:buFont typeface="Arial"/>
              <a:buChar char="•"/>
              <a:defRPr sz="2000" b="0" i="0" u="none" strike="noStrike" cap="none" baseline="0">
                <a:solidFill>
                  <a:schemeClr val="dk1"/>
                </a:solidFill>
                <a:latin typeface="Arial"/>
                <a:ea typeface="Arial"/>
                <a:cs typeface="Arial"/>
                <a:sym typeface="Arial"/>
              </a:defRPr>
            </a:lvl6pPr>
            <a:lvl7pPr marL="1828800" marR="0" indent="-120650" algn="l" rtl="0">
              <a:spcBef>
                <a:spcPts val="360"/>
              </a:spcBef>
              <a:buClr>
                <a:schemeClr val="accent1"/>
              </a:buClr>
              <a:buFont typeface="Arial"/>
              <a:buChar char="•"/>
              <a:defRPr sz="1800" b="0" i="0" u="none" strike="noStrike" cap="none" baseline="0">
                <a:solidFill>
                  <a:schemeClr val="dk1"/>
                </a:solidFill>
                <a:latin typeface="Arial"/>
                <a:ea typeface="Arial"/>
                <a:cs typeface="Arial"/>
                <a:sym typeface="Arial"/>
              </a:defRPr>
            </a:lvl7pPr>
            <a:lvl8pPr marL="2029968" marR="0" indent="-118617" algn="l" rtl="0">
              <a:spcBef>
                <a:spcPts val="360"/>
              </a:spcBef>
              <a:buClr>
                <a:schemeClr val="accent2"/>
              </a:buClr>
              <a:buFont typeface="Arial"/>
              <a:buChar char="•"/>
              <a:defRPr sz="1800" b="0" i="0" u="none" strike="noStrike" cap="none" baseline="0">
                <a:solidFill>
                  <a:schemeClr val="dk1"/>
                </a:solidFill>
                <a:latin typeface="Arial"/>
                <a:ea typeface="Arial"/>
                <a:cs typeface="Arial"/>
                <a:sym typeface="Arial"/>
              </a:defRPr>
            </a:lvl8pPr>
            <a:lvl9pPr marL="2231136" marR="0" indent="-116585" algn="l" rtl="0">
              <a:spcBef>
                <a:spcPts val="360"/>
              </a:spcBef>
              <a:buClr>
                <a:schemeClr val="accent3"/>
              </a:buClr>
              <a:buFont typeface="Arial"/>
              <a:buChar char="•"/>
              <a:defRPr sz="1800" b="0"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dt" idx="10"/>
          </p:nvPr>
        </p:nvSpPr>
        <p:spPr>
          <a:xfrm>
            <a:off x="457200" y="6476998"/>
            <a:ext cx="213359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0" name="Shape 10"/>
          <p:cNvSpPr txBox="1">
            <a:spLocks noGrp="1"/>
          </p:cNvSpPr>
          <p:nvPr>
            <p:ph type="ftr" idx="11"/>
          </p:nvPr>
        </p:nvSpPr>
        <p:spPr>
          <a:xfrm>
            <a:off x="2640596" y="6476998"/>
            <a:ext cx="5507719" cy="274319"/>
          </a:xfrm>
          <a:prstGeom prst="rect">
            <a:avLst/>
          </a:prstGeom>
          <a:noFill/>
          <a:ln>
            <a:noFill/>
          </a:ln>
        </p:spPr>
        <p:txBody>
          <a:bodyPr lIns="91425" tIns="91425" rIns="91425" bIns="91425" anchor="b" anchorCtr="0"/>
          <a:lstStyle>
            <a:lvl1pPr marL="0" marR="0" indent="0" algn="l"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1" name="Shape 11"/>
          <p:cNvSpPr txBox="1">
            <a:spLocks noGrp="1"/>
          </p:cNvSpPr>
          <p:nvPr>
            <p:ph type="sldNum" idx="12"/>
          </p:nvPr>
        </p:nvSpPr>
        <p:spPr>
          <a:xfrm>
            <a:off x="8204396" y="6476998"/>
            <a:ext cx="733864" cy="274319"/>
          </a:xfrm>
          <a:prstGeom prst="rect">
            <a:avLst/>
          </a:prstGeom>
          <a:noFill/>
          <a:ln>
            <a:noFill/>
          </a:ln>
        </p:spPr>
        <p:txBody>
          <a:bodyPr lIns="91425" tIns="91425" rIns="91425" bIns="91425" anchor="b" anchorCtr="0"/>
          <a:lstStyle>
            <a:lvl1pPr marL="0" marR="0" indent="0" algn="r" rtl="0">
              <a:defRPr sz="1200" b="0" i="0" u="none" strike="noStrike" cap="none" baseline="0">
                <a:solidFill>
                  <a:srgbClr val="41414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0.jpg"/></Relationships>
</file>

<file path=ppt/slides/_rels/slide14.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ctrTitle"/>
          </p:nvPr>
        </p:nvSpPr>
        <p:spPr>
          <a:xfrm>
            <a:off x="685800" y="3355848"/>
            <a:ext cx="8077199" cy="1673352"/>
          </a:xfrm>
          <a:prstGeom prst="rect">
            <a:avLst/>
          </a:prstGeom>
          <a:noFill/>
          <a:ln>
            <a:noFill/>
          </a:ln>
        </p:spPr>
        <p:txBody>
          <a:bodyPr lIns="91425" tIns="0" rIns="45700" bIns="0" anchor="t" anchorCtr="0">
            <a:noAutofit/>
          </a:bodyPr>
          <a:lstStyle/>
          <a:p>
            <a:pPr marL="0" marR="0" lvl="0" indent="0" algn="l" rtl="0">
              <a:spcBef>
                <a:spcPts val="0"/>
              </a:spcBef>
              <a:buClr>
                <a:schemeClr val="accent1"/>
              </a:buClr>
              <a:buSzPct val="25000"/>
              <a:buFont typeface="Arial"/>
              <a:buNone/>
            </a:pPr>
            <a:r>
              <a:rPr lang="en-US" sz="4700" b="1" i="0" u="none" strike="noStrike" cap="none" baseline="0">
                <a:solidFill>
                  <a:schemeClr val="accent1"/>
                </a:solidFill>
                <a:latin typeface="Arial"/>
                <a:ea typeface="Arial"/>
                <a:cs typeface="Arial"/>
                <a:sym typeface="Arial"/>
              </a:rPr>
              <a:t>Diseases</a:t>
            </a:r>
          </a:p>
        </p:txBody>
      </p:sp>
      <p:sp>
        <p:nvSpPr>
          <p:cNvPr id="93" name="Shape 93"/>
          <p:cNvSpPr txBox="1">
            <a:spLocks noGrp="1"/>
          </p:cNvSpPr>
          <p:nvPr>
            <p:ph type="subTitle" idx="1"/>
          </p:nvPr>
        </p:nvSpPr>
        <p:spPr>
          <a:xfrm>
            <a:off x="685800" y="1828800"/>
            <a:ext cx="8077199" cy="1499615"/>
          </a:xfrm>
          <a:prstGeom prst="rect">
            <a:avLst/>
          </a:prstGeom>
          <a:noFill/>
          <a:ln>
            <a:noFill/>
          </a:ln>
        </p:spPr>
        <p:txBody>
          <a:bodyPr lIns="118850" tIns="0" rIns="45700" bIns="0" anchor="b" anchorCtr="0">
            <a:noAutofit/>
          </a:bodyPr>
          <a:lstStyle/>
          <a:p>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spcBef>
                <a:spcPts val="0"/>
              </a:spcBef>
              <a:buClr>
                <a:schemeClr val="accent1"/>
              </a:buClr>
              <a:buSzPct val="25000"/>
              <a:buFont typeface="Arial"/>
              <a:buNone/>
            </a:pPr>
            <a:r>
              <a:rPr lang="en-US" sz="4500" b="1" i="0" u="none" strike="noStrike" cap="none" baseline="0">
                <a:solidFill>
                  <a:schemeClr val="accent1"/>
                </a:solidFill>
                <a:latin typeface="Arial"/>
                <a:ea typeface="Arial"/>
                <a:cs typeface="Arial"/>
                <a:sym typeface="Arial"/>
              </a:rPr>
              <a:t>Noninfectious Disease</a:t>
            </a:r>
          </a:p>
        </p:txBody>
      </p:sp>
      <p:sp>
        <p:nvSpPr>
          <p:cNvPr id="163" name="Shape 163"/>
          <p:cNvSpPr txBox="1">
            <a:spLocks noGrp="1"/>
          </p:cNvSpPr>
          <p:nvPr>
            <p:ph type="body" idx="1"/>
          </p:nvPr>
        </p:nvSpPr>
        <p:spPr>
          <a:xfrm>
            <a:off x="457200" y="1775191"/>
            <a:ext cx="8229600" cy="4625608"/>
          </a:xfrm>
          <a:prstGeom prst="rect">
            <a:avLst/>
          </a:prstGeom>
          <a:noFill/>
          <a:ln>
            <a:noFill/>
          </a:ln>
        </p:spPr>
        <p:txBody>
          <a:bodyPr lIns="54850" tIns="91425" rIns="91425" bIns="45700" anchor="t" anchorCtr="0">
            <a:noAutofit/>
          </a:bodyPr>
          <a:lstStyle/>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NOT caused by pathogens in the body.</a:t>
            </a:r>
          </a:p>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They are not spread from organism to organism.</a:t>
            </a:r>
          </a:p>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These diseases are caused by malfunctions in body systems that are either inherited or caused by environmental factors.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spcBef>
                <a:spcPts val="0"/>
              </a:spcBef>
              <a:buClr>
                <a:schemeClr val="accent1"/>
              </a:buClr>
              <a:buSzPct val="25000"/>
              <a:buFont typeface="Arial"/>
              <a:buNone/>
            </a:pPr>
            <a:r>
              <a:rPr lang="en-US" sz="4500" b="1" i="0" u="none" strike="noStrike" cap="none" baseline="0">
                <a:solidFill>
                  <a:schemeClr val="accent1"/>
                </a:solidFill>
                <a:latin typeface="Arial"/>
                <a:ea typeface="Arial"/>
                <a:cs typeface="Arial"/>
                <a:sym typeface="Arial"/>
              </a:rPr>
              <a:t>Diabetes</a:t>
            </a:r>
          </a:p>
        </p:txBody>
      </p:sp>
      <p:sp>
        <p:nvSpPr>
          <p:cNvPr id="169" name="Shape 169"/>
          <p:cNvSpPr txBox="1">
            <a:spLocks noGrp="1"/>
          </p:cNvSpPr>
          <p:nvPr>
            <p:ph type="body" idx="1"/>
          </p:nvPr>
        </p:nvSpPr>
        <p:spPr>
          <a:xfrm>
            <a:off x="457200" y="1775191"/>
            <a:ext cx="6255899" cy="4625700"/>
          </a:xfrm>
          <a:prstGeom prst="rect">
            <a:avLst/>
          </a:prstGeom>
          <a:noFill/>
          <a:ln>
            <a:noFill/>
          </a:ln>
        </p:spPr>
        <p:txBody>
          <a:bodyPr lIns="54850" tIns="91425" rIns="91425" bIns="45700" anchor="t" anchorCtr="0">
            <a:noAutofit/>
          </a:bodyPr>
          <a:lstStyle/>
          <a:p>
            <a:pPr marL="438912" marR="0" lvl="0" indent="-324612" algn="l" rtl="0">
              <a:spcBef>
                <a:spcPts val="0"/>
              </a:spcBef>
              <a:buClr>
                <a:schemeClr val="accent1"/>
              </a:buClr>
              <a:buSzPct val="107638"/>
              <a:buFont typeface="Arial"/>
              <a:buChar char="•"/>
            </a:pPr>
            <a:r>
              <a:rPr lang="en-US" sz="2400" b="0" i="0" u="none" strike="noStrike" cap="none" baseline="0">
                <a:solidFill>
                  <a:schemeClr val="dk1"/>
                </a:solidFill>
                <a:latin typeface="Arial"/>
                <a:ea typeface="Arial"/>
                <a:cs typeface="Arial"/>
                <a:sym typeface="Arial"/>
              </a:rPr>
              <a:t>A disease that results in the glucose (sugar) level of the blood being higher than the normal range.</a:t>
            </a:r>
          </a:p>
          <a:p>
            <a:pPr marL="438912" marR="0" lvl="0" indent="-324612" algn="l" rtl="0">
              <a:spcBef>
                <a:spcPts val="0"/>
              </a:spcBef>
              <a:buClr>
                <a:schemeClr val="accent1"/>
              </a:buClr>
              <a:buSzPct val="107638"/>
              <a:buFont typeface="Arial"/>
              <a:buChar char="•"/>
            </a:pPr>
            <a:r>
              <a:rPr lang="en-US" sz="2400" b="0" i="0" u="none" strike="noStrike" cap="none" baseline="0">
                <a:solidFill>
                  <a:schemeClr val="dk1"/>
                </a:solidFill>
                <a:latin typeface="Arial"/>
                <a:ea typeface="Arial"/>
                <a:cs typeface="Arial"/>
                <a:sym typeface="Arial"/>
              </a:rPr>
              <a:t>It is caused by a person’s inability to either produce or use properly a natural chemical produced in the body called </a:t>
            </a:r>
            <a:r>
              <a:rPr lang="en-US" sz="2400" b="0" i="1" u="none" strike="noStrike" cap="none" baseline="0">
                <a:solidFill>
                  <a:schemeClr val="dk1"/>
                </a:solidFill>
                <a:latin typeface="Arial"/>
                <a:ea typeface="Arial"/>
                <a:cs typeface="Arial"/>
                <a:sym typeface="Arial"/>
              </a:rPr>
              <a:t>insulin</a:t>
            </a:r>
            <a:r>
              <a:rPr lang="en-US" sz="2400" b="0" i="0" u="none" strike="noStrike" cap="none" baseline="0">
                <a:solidFill>
                  <a:schemeClr val="dk1"/>
                </a:solidFill>
                <a:latin typeface="Arial"/>
                <a:ea typeface="Arial"/>
                <a:cs typeface="Arial"/>
                <a:sym typeface="Arial"/>
              </a:rPr>
              <a:t>.</a:t>
            </a:r>
          </a:p>
          <a:p>
            <a:pPr marL="438912" marR="0" lvl="0" indent="-324612" algn="l" rtl="0">
              <a:spcBef>
                <a:spcPts val="0"/>
              </a:spcBef>
              <a:buClr>
                <a:schemeClr val="accent1"/>
              </a:buClr>
              <a:buSzPct val="107638"/>
              <a:buFont typeface="Arial"/>
              <a:buChar char="•"/>
            </a:pPr>
            <a:r>
              <a:rPr lang="en-US" sz="2400" b="0" i="0" u="none" strike="noStrike" cap="none" baseline="0">
                <a:solidFill>
                  <a:schemeClr val="dk1"/>
                </a:solidFill>
                <a:latin typeface="Arial"/>
                <a:ea typeface="Arial"/>
                <a:cs typeface="Arial"/>
                <a:sym typeface="Arial"/>
              </a:rPr>
              <a:t>The higher level of blood sugar results in many disorders of the body, for example an increase in problems with circulation of blood.</a:t>
            </a:r>
          </a:p>
          <a:p>
            <a:pPr marL="438912" marR="0" lvl="0" indent="-324612" algn="l" rtl="0">
              <a:spcBef>
                <a:spcPts val="0"/>
              </a:spcBef>
              <a:buClr>
                <a:schemeClr val="accent1"/>
              </a:buClr>
              <a:buSzPct val="107638"/>
              <a:buFont typeface="Arial"/>
              <a:buChar char="•"/>
            </a:pPr>
            <a:r>
              <a:rPr lang="en-US" sz="2400" b="0" i="0" u="none" strike="noStrike" cap="none" baseline="0">
                <a:solidFill>
                  <a:schemeClr val="dk1"/>
                </a:solidFill>
                <a:latin typeface="Arial"/>
                <a:ea typeface="Arial"/>
                <a:cs typeface="Arial"/>
                <a:sym typeface="Arial"/>
              </a:rPr>
              <a:t>Diabetes can lead to kidney disease or heart disease or cause vision problems.</a:t>
            </a:r>
          </a:p>
        </p:txBody>
      </p:sp>
      <p:sp>
        <p:nvSpPr>
          <p:cNvPr id="170" name="Shape 170"/>
          <p:cNvSpPr/>
          <p:nvPr/>
        </p:nvSpPr>
        <p:spPr>
          <a:xfrm>
            <a:off x="6628750" y="2402300"/>
            <a:ext cx="2453044" cy="2507927"/>
          </a:xfrm>
          <a:prstGeom prst="rect">
            <a:avLst/>
          </a:prstGeom>
          <a:blipFill>
            <a:blip r:embed="rId3"/>
            <a:stretch>
              <a:fillRect/>
            </a:stretch>
          </a:blipFill>
        </p:spPr>
      </p:sp>
      <p:sp>
        <p:nvSpPr>
          <p:cNvPr id="171" name="Shape 171"/>
          <p:cNvSpPr/>
          <p:nvPr/>
        </p:nvSpPr>
        <p:spPr>
          <a:xfrm>
            <a:off x="6249950" y="111490"/>
            <a:ext cx="2489200" cy="1663700"/>
          </a:xfrm>
          <a:prstGeom prst="rect">
            <a:avLst/>
          </a:prstGeom>
          <a:blipFill>
            <a:blip r:embed="rId4"/>
            <a:stretch>
              <a:fillRect/>
            </a:stretch>
          </a:blipFill>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spcBef>
                <a:spcPts val="0"/>
              </a:spcBef>
              <a:buClr>
                <a:schemeClr val="accent1"/>
              </a:buClr>
              <a:buSzPct val="25000"/>
              <a:buFont typeface="Arial"/>
              <a:buNone/>
            </a:pPr>
            <a:r>
              <a:rPr lang="en-US" sz="4500" b="1" i="0" u="none" strike="noStrike" cap="none" baseline="0">
                <a:solidFill>
                  <a:schemeClr val="accent1"/>
                </a:solidFill>
                <a:latin typeface="Arial"/>
                <a:ea typeface="Arial"/>
                <a:cs typeface="Arial"/>
                <a:sym typeface="Arial"/>
              </a:rPr>
              <a:t>Parkinson’s disease</a:t>
            </a:r>
          </a:p>
        </p:txBody>
      </p:sp>
      <p:sp>
        <p:nvSpPr>
          <p:cNvPr id="177" name="Shape 177"/>
          <p:cNvSpPr txBox="1">
            <a:spLocks noGrp="1"/>
          </p:cNvSpPr>
          <p:nvPr>
            <p:ph type="body" idx="1"/>
          </p:nvPr>
        </p:nvSpPr>
        <p:spPr>
          <a:xfrm>
            <a:off x="457200" y="1775191"/>
            <a:ext cx="8229600" cy="4625608"/>
          </a:xfrm>
          <a:prstGeom prst="rect">
            <a:avLst/>
          </a:prstGeom>
          <a:noFill/>
          <a:ln>
            <a:noFill/>
          </a:ln>
        </p:spPr>
        <p:txBody>
          <a:bodyPr lIns="54850" tIns="91425" rIns="91425" bIns="45700" anchor="t" anchorCtr="0">
            <a:noAutofit/>
          </a:bodyPr>
          <a:lstStyle/>
          <a:p>
            <a:pPr marL="438912" marR="0" lvl="0" indent="-324612" algn="l" rtl="0">
              <a:spcBef>
                <a:spcPts val="0"/>
              </a:spcBef>
              <a:buClr>
                <a:schemeClr val="accent1"/>
              </a:buClr>
              <a:buSzPct val="107638"/>
              <a:buFont typeface="Arial"/>
              <a:buChar char="•"/>
            </a:pPr>
            <a:r>
              <a:rPr lang="en-US" sz="2400" b="0" i="0" u="none" strike="noStrike" cap="none" baseline="0">
                <a:solidFill>
                  <a:schemeClr val="dk1"/>
                </a:solidFill>
                <a:latin typeface="Arial"/>
                <a:ea typeface="Arial"/>
                <a:cs typeface="Arial"/>
                <a:sym typeface="Arial"/>
              </a:rPr>
              <a:t>A disease of the nervous system that occurs when certain nerve cells in the brain stop</a:t>
            </a:r>
            <a:r>
              <a:rPr lang="en-US" sz="2400"/>
              <a:t> </a:t>
            </a:r>
            <a:r>
              <a:rPr lang="en-US" sz="2400" b="0" i="0" u="none" strike="noStrike" cap="none" baseline="0">
                <a:solidFill>
                  <a:schemeClr val="dk1"/>
                </a:solidFill>
                <a:latin typeface="Arial"/>
                <a:ea typeface="Arial"/>
                <a:cs typeface="Arial"/>
                <a:sym typeface="Arial"/>
              </a:rPr>
              <a:t>functioning properly, affecting the muscular system.</a:t>
            </a:r>
          </a:p>
          <a:p>
            <a:pPr marL="438912" marR="0" lvl="0" indent="-324612" algn="l" rtl="0">
              <a:spcBef>
                <a:spcPts val="0"/>
              </a:spcBef>
              <a:buClr>
                <a:schemeClr val="accent1"/>
              </a:buClr>
              <a:buSzPct val="107638"/>
              <a:buFont typeface="Arial"/>
              <a:buChar char="•"/>
            </a:pPr>
            <a:r>
              <a:rPr lang="en-US" sz="2400" b="0" i="0" u="none" strike="noStrike" cap="none" baseline="0">
                <a:solidFill>
                  <a:schemeClr val="dk1"/>
                </a:solidFill>
                <a:latin typeface="Arial"/>
                <a:ea typeface="Arial"/>
                <a:cs typeface="Arial"/>
                <a:sym typeface="Arial"/>
              </a:rPr>
              <a:t>The major symptoms are severe shaking (tremors) and disabilities involving movement.</a:t>
            </a:r>
          </a:p>
          <a:p>
            <a:pPr marL="438912" marR="0" lvl="0" indent="-324612" algn="l" rtl="0">
              <a:spcBef>
                <a:spcPts val="0"/>
              </a:spcBef>
              <a:buClr>
                <a:schemeClr val="accent1"/>
              </a:buClr>
              <a:buSzPct val="107638"/>
              <a:buFont typeface="Arial"/>
              <a:buChar char="•"/>
            </a:pPr>
            <a:r>
              <a:rPr lang="en-US" sz="2400" b="0" i="0" u="none" strike="noStrike" cap="none" baseline="0">
                <a:solidFill>
                  <a:schemeClr val="dk1"/>
                </a:solidFill>
                <a:latin typeface="Arial"/>
                <a:ea typeface="Arial"/>
                <a:cs typeface="Arial"/>
                <a:sym typeface="Arial"/>
              </a:rPr>
              <a:t>At present, there is no cure for Parkinson's disease.</a:t>
            </a:r>
          </a:p>
          <a:p>
            <a:endParaRPr lang="en-US" sz="2400" b="0" i="0" u="none" strike="noStrike" cap="none" baseline="0">
              <a:solidFill>
                <a:schemeClr val="dk1"/>
              </a:solidFill>
              <a:latin typeface="Arial"/>
              <a:ea typeface="Arial"/>
              <a:cs typeface="Arial"/>
              <a:sym typeface="Arial"/>
            </a:endParaRPr>
          </a:p>
        </p:txBody>
      </p:sp>
      <p:sp>
        <p:nvSpPr>
          <p:cNvPr id="178" name="Shape 178"/>
          <p:cNvSpPr/>
          <p:nvPr/>
        </p:nvSpPr>
        <p:spPr>
          <a:xfrm>
            <a:off x="398700" y="4007125"/>
            <a:ext cx="3600337" cy="2690770"/>
          </a:xfrm>
          <a:prstGeom prst="rect">
            <a:avLst/>
          </a:prstGeom>
          <a:blipFill>
            <a:blip r:embed="rId3"/>
            <a:stretch>
              <a:fillRect/>
            </a:stretch>
          </a:blipFill>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spcBef>
                <a:spcPts val="0"/>
              </a:spcBef>
              <a:buClr>
                <a:schemeClr val="accent1"/>
              </a:buClr>
              <a:buSzPct val="25000"/>
              <a:buFont typeface="Arial"/>
              <a:buNone/>
            </a:pPr>
            <a:r>
              <a:rPr lang="en-US" sz="4500" b="1" i="0" u="none" strike="noStrike" cap="none" baseline="0">
                <a:solidFill>
                  <a:schemeClr val="accent1"/>
                </a:solidFill>
                <a:latin typeface="Arial"/>
                <a:ea typeface="Arial"/>
                <a:cs typeface="Arial"/>
                <a:sym typeface="Arial"/>
              </a:rPr>
              <a:t>Skin Cancer</a:t>
            </a:r>
          </a:p>
        </p:txBody>
      </p:sp>
      <p:sp>
        <p:nvSpPr>
          <p:cNvPr id="184" name="Shape 184"/>
          <p:cNvSpPr txBox="1">
            <a:spLocks noGrp="1"/>
          </p:cNvSpPr>
          <p:nvPr>
            <p:ph type="body" idx="1"/>
          </p:nvPr>
        </p:nvSpPr>
        <p:spPr>
          <a:xfrm>
            <a:off x="457200" y="1775191"/>
            <a:ext cx="8229600" cy="4625608"/>
          </a:xfrm>
          <a:prstGeom prst="rect">
            <a:avLst/>
          </a:prstGeom>
          <a:noFill/>
          <a:ln>
            <a:noFill/>
          </a:ln>
        </p:spPr>
        <p:txBody>
          <a:bodyPr lIns="54850" tIns="91425" rIns="91425" bIns="45700" anchor="t" anchorCtr="0">
            <a:noAutofit/>
          </a:bodyPr>
          <a:lstStyle/>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A disease in which skin cells found in the outer layers of the skin becomes damaged.</a:t>
            </a:r>
          </a:p>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Factors that can lead to skin cancer are damaging ultraviolet rays (UV) from the Sun or tanning beds and heredity.</a:t>
            </a:r>
          </a:p>
          <a:p>
            <a:endParaRPr lang="en-US" sz="3200" b="0" i="0" u="none" strike="noStrike" cap="none" baseline="0">
              <a:solidFill>
                <a:schemeClr val="dk1"/>
              </a:solidFill>
              <a:latin typeface="Arial"/>
              <a:ea typeface="Arial"/>
              <a:cs typeface="Arial"/>
              <a:sym typeface="Arial"/>
            </a:endParaRPr>
          </a:p>
        </p:txBody>
      </p:sp>
      <p:sp>
        <p:nvSpPr>
          <p:cNvPr id="185" name="Shape 185"/>
          <p:cNvSpPr/>
          <p:nvPr/>
        </p:nvSpPr>
        <p:spPr>
          <a:xfrm>
            <a:off x="5715000" y="4755787"/>
            <a:ext cx="2905260" cy="1970364"/>
          </a:xfrm>
          <a:prstGeom prst="rect">
            <a:avLst/>
          </a:prstGeom>
          <a:blipFill>
            <a:blip r:embed="rId3"/>
            <a:stretch>
              <a:fillRect/>
            </a:stretch>
          </a:blipFill>
        </p:spPr>
      </p:sp>
      <p:sp>
        <p:nvSpPr>
          <p:cNvPr id="186" name="Shape 186"/>
          <p:cNvSpPr/>
          <p:nvPr/>
        </p:nvSpPr>
        <p:spPr>
          <a:xfrm>
            <a:off x="1903900" y="4755787"/>
            <a:ext cx="1244600" cy="1879599"/>
          </a:xfrm>
          <a:prstGeom prst="rect">
            <a:avLst/>
          </a:prstGeom>
          <a:blipFill>
            <a:blip r:embed="rId4"/>
            <a:stretch>
              <a:fillRect/>
            </a:stretch>
          </a:blipFill>
        </p:spPr>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spcBef>
                <a:spcPts val="0"/>
              </a:spcBef>
              <a:buClr>
                <a:schemeClr val="accent1"/>
              </a:buClr>
              <a:buSzPct val="25000"/>
              <a:buFont typeface="Arial"/>
              <a:buNone/>
            </a:pPr>
            <a:r>
              <a:rPr lang="en-US" sz="4500" b="1" i="0" u="none" strike="noStrike" cap="none" baseline="0">
                <a:solidFill>
                  <a:schemeClr val="accent1"/>
                </a:solidFill>
                <a:latin typeface="Arial"/>
                <a:ea typeface="Arial"/>
                <a:cs typeface="Arial"/>
                <a:sym typeface="Arial"/>
              </a:rPr>
              <a:t>Asthma</a:t>
            </a:r>
          </a:p>
        </p:txBody>
      </p:sp>
      <p:sp>
        <p:nvSpPr>
          <p:cNvPr id="192" name="Shape 192"/>
          <p:cNvSpPr txBox="1">
            <a:spLocks noGrp="1"/>
          </p:cNvSpPr>
          <p:nvPr>
            <p:ph type="body" idx="1"/>
          </p:nvPr>
        </p:nvSpPr>
        <p:spPr>
          <a:xfrm>
            <a:off x="237900" y="1575816"/>
            <a:ext cx="8229600" cy="4625700"/>
          </a:xfrm>
          <a:prstGeom prst="rect">
            <a:avLst/>
          </a:prstGeom>
          <a:noFill/>
          <a:ln>
            <a:noFill/>
          </a:ln>
        </p:spPr>
        <p:txBody>
          <a:bodyPr lIns="54850" tIns="91425" rIns="91425" bIns="45700" anchor="t" anchorCtr="0">
            <a:noAutofit/>
          </a:bodyPr>
          <a:lstStyle/>
          <a:p>
            <a:pPr marL="438912" marR="0" lvl="0" indent="-324612" algn="l" rtl="0">
              <a:spcBef>
                <a:spcPts val="0"/>
              </a:spcBef>
              <a:buClr>
                <a:schemeClr val="accent1"/>
              </a:buClr>
              <a:buSzPct val="107638"/>
              <a:buFont typeface="Arial"/>
              <a:buChar char="•"/>
            </a:pPr>
            <a:r>
              <a:rPr lang="en-US" sz="2400" b="0" i="0" u="none" strike="noStrike" cap="none" baseline="0">
                <a:solidFill>
                  <a:schemeClr val="dk1"/>
                </a:solidFill>
                <a:latin typeface="Arial"/>
                <a:ea typeface="Arial"/>
                <a:cs typeface="Arial"/>
                <a:sym typeface="Arial"/>
              </a:rPr>
              <a:t>Asthma is a disease that affects the lungs and the airways that deliver air to the lungs.</a:t>
            </a:r>
          </a:p>
          <a:p>
            <a:pPr marL="438912" marR="0" lvl="0" indent="-324612" algn="l" rtl="0">
              <a:spcBef>
                <a:spcPts val="0"/>
              </a:spcBef>
              <a:buClr>
                <a:schemeClr val="accent1"/>
              </a:buClr>
              <a:buSzPct val="107638"/>
              <a:buFont typeface="Arial"/>
              <a:buChar char="•"/>
            </a:pPr>
            <a:r>
              <a:rPr lang="en-US" sz="2400" b="0" i="0" u="none" strike="noStrike" cap="none" baseline="0">
                <a:solidFill>
                  <a:schemeClr val="dk1"/>
                </a:solidFill>
                <a:latin typeface="Arial"/>
                <a:ea typeface="Arial"/>
                <a:cs typeface="Arial"/>
                <a:sym typeface="Arial"/>
              </a:rPr>
              <a:t>It causes periodic attacks of wheezing and </a:t>
            </a:r>
            <a:r>
              <a:rPr lang="en-US" sz="2400"/>
              <a:t>difficulty</a:t>
            </a:r>
            <a:r>
              <a:rPr lang="en-US" sz="2400" b="0" i="0" u="none" strike="noStrike" cap="none" baseline="0">
                <a:solidFill>
                  <a:schemeClr val="dk1"/>
                </a:solidFill>
                <a:latin typeface="Arial"/>
                <a:ea typeface="Arial"/>
                <a:cs typeface="Arial"/>
                <a:sym typeface="Arial"/>
              </a:rPr>
              <a:t> breathing.</a:t>
            </a:r>
          </a:p>
          <a:p>
            <a:pPr marL="438912" marR="0" lvl="0" indent="-324612" algn="l" rtl="0">
              <a:spcBef>
                <a:spcPts val="0"/>
              </a:spcBef>
              <a:buClr>
                <a:schemeClr val="accent1"/>
              </a:buClr>
              <a:buSzPct val="107638"/>
              <a:buFont typeface="Arial"/>
              <a:buChar char="•"/>
            </a:pPr>
            <a:r>
              <a:rPr lang="en-US" sz="2400" b="0" i="0" u="none" strike="noStrike" cap="none" baseline="0">
                <a:solidFill>
                  <a:schemeClr val="dk1"/>
                </a:solidFill>
                <a:latin typeface="Arial"/>
                <a:ea typeface="Arial"/>
                <a:cs typeface="Arial"/>
                <a:sym typeface="Arial"/>
              </a:rPr>
              <a:t>An asthma attack occurs when the airways become inflamed in response to a stimulus, such as dust, mold, pets, exercise, or cold weather.</a:t>
            </a:r>
          </a:p>
          <a:p>
            <a:pPr marL="438912" marR="0" lvl="0" indent="-324612" algn="l" rtl="0">
              <a:spcBef>
                <a:spcPts val="0"/>
              </a:spcBef>
              <a:buClr>
                <a:schemeClr val="accent1"/>
              </a:buClr>
              <a:buSzPct val="107638"/>
              <a:buFont typeface="Arial"/>
              <a:buChar char="•"/>
            </a:pPr>
            <a:r>
              <a:rPr lang="en-US" sz="2400" b="0" i="0" u="none" strike="noStrike" cap="none" baseline="0">
                <a:solidFill>
                  <a:schemeClr val="dk1"/>
                </a:solidFill>
                <a:latin typeface="Arial"/>
                <a:ea typeface="Arial"/>
                <a:cs typeface="Arial"/>
                <a:sym typeface="Arial"/>
              </a:rPr>
              <a:t>However, some attacks start for no apparent reason.</a:t>
            </a:r>
          </a:p>
        </p:txBody>
      </p:sp>
      <p:sp>
        <p:nvSpPr>
          <p:cNvPr id="193" name="Shape 193"/>
          <p:cNvSpPr/>
          <p:nvPr/>
        </p:nvSpPr>
        <p:spPr>
          <a:xfrm>
            <a:off x="1136325" y="4876800"/>
            <a:ext cx="3359475" cy="1700502"/>
          </a:xfrm>
          <a:prstGeom prst="rect">
            <a:avLst/>
          </a:prstGeom>
          <a:blipFill>
            <a:blip r:embed="rId3"/>
            <a:stretch>
              <a:fillRect/>
            </a:stretch>
          </a:blipFill>
        </p:spPr>
      </p:sp>
      <p:sp>
        <p:nvSpPr>
          <p:cNvPr id="194" name="Shape 194"/>
          <p:cNvSpPr/>
          <p:nvPr/>
        </p:nvSpPr>
        <p:spPr>
          <a:xfrm>
            <a:off x="5950900" y="4635150"/>
            <a:ext cx="2616200" cy="1739899"/>
          </a:xfrm>
          <a:prstGeom prst="rect">
            <a:avLst/>
          </a:prstGeom>
          <a:blipFill>
            <a:blip r:embed="rId4"/>
            <a:stretch>
              <a:fillRect/>
            </a:stretch>
          </a:blipFill>
        </p:spPr>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spcBef>
                <a:spcPts val="0"/>
              </a:spcBef>
              <a:buClr>
                <a:schemeClr val="accent1"/>
              </a:buClr>
              <a:buSzPct val="25000"/>
              <a:buFont typeface="Arial"/>
              <a:buNone/>
            </a:pPr>
            <a:r>
              <a:rPr lang="en-US" sz="4500" b="1" i="0" u="none" strike="noStrike" cap="none" baseline="0">
                <a:solidFill>
                  <a:schemeClr val="accent1"/>
                </a:solidFill>
                <a:latin typeface="Arial"/>
                <a:ea typeface="Arial"/>
                <a:cs typeface="Arial"/>
                <a:sym typeface="Arial"/>
              </a:rPr>
              <a:t>Two types of disease</a:t>
            </a:r>
          </a:p>
        </p:txBody>
      </p:sp>
      <p:sp>
        <p:nvSpPr>
          <p:cNvPr id="99" name="Shape 99"/>
          <p:cNvSpPr txBox="1">
            <a:spLocks noGrp="1"/>
          </p:cNvSpPr>
          <p:nvPr>
            <p:ph type="body" idx="1"/>
          </p:nvPr>
        </p:nvSpPr>
        <p:spPr>
          <a:xfrm>
            <a:off x="457200" y="1775191"/>
            <a:ext cx="8229600" cy="4625608"/>
          </a:xfrm>
          <a:prstGeom prst="rect">
            <a:avLst/>
          </a:prstGeom>
          <a:noFill/>
          <a:ln>
            <a:noFill/>
          </a:ln>
        </p:spPr>
        <p:txBody>
          <a:bodyPr lIns="54850" tIns="91425" rIns="91425" bIns="45700" anchor="t" anchorCtr="0">
            <a:noAutofit/>
          </a:bodyPr>
          <a:lstStyle/>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Infectious</a:t>
            </a:r>
          </a:p>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Noninfectious</a:t>
            </a:r>
          </a:p>
        </p:txBody>
      </p:sp>
      <p:sp>
        <p:nvSpPr>
          <p:cNvPr id="100" name="Shape 100"/>
          <p:cNvSpPr/>
          <p:nvPr/>
        </p:nvSpPr>
        <p:spPr>
          <a:xfrm>
            <a:off x="2741200" y="5006445"/>
            <a:ext cx="6249103" cy="1719713"/>
          </a:xfrm>
          <a:prstGeom prst="rect">
            <a:avLst/>
          </a:prstGeom>
          <a:blipFill>
            <a:blip r:embed="rId3"/>
            <a:stretch>
              <a:fillRect/>
            </a:stretch>
          </a:blipFill>
        </p:spPr>
      </p:sp>
      <p:sp>
        <p:nvSpPr>
          <p:cNvPr id="101" name="Shape 101"/>
          <p:cNvSpPr/>
          <p:nvPr/>
        </p:nvSpPr>
        <p:spPr>
          <a:xfrm>
            <a:off x="5803367" y="2626557"/>
            <a:ext cx="2470732" cy="1711517"/>
          </a:xfrm>
          <a:prstGeom prst="rect">
            <a:avLst/>
          </a:prstGeom>
          <a:blipFill>
            <a:blip r:embed="rId4"/>
            <a:stretch>
              <a:fillRect/>
            </a:stretch>
          </a:blipFill>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spcBef>
                <a:spcPts val="0"/>
              </a:spcBef>
              <a:buClr>
                <a:schemeClr val="accent1"/>
              </a:buClr>
              <a:buSzPct val="25000"/>
              <a:buFont typeface="Arial"/>
              <a:buNone/>
            </a:pPr>
            <a:r>
              <a:rPr lang="en-US" sz="4500" b="1" i="0" u="none" strike="noStrike" cap="none" baseline="0">
                <a:solidFill>
                  <a:schemeClr val="accent1"/>
                </a:solidFill>
                <a:latin typeface="Arial"/>
                <a:ea typeface="Arial"/>
                <a:cs typeface="Arial"/>
                <a:sym typeface="Arial"/>
              </a:rPr>
              <a:t>Infectious Disease</a:t>
            </a:r>
          </a:p>
        </p:txBody>
      </p:sp>
      <p:sp>
        <p:nvSpPr>
          <p:cNvPr id="107" name="Shape 107"/>
          <p:cNvSpPr txBox="1">
            <a:spLocks noGrp="1"/>
          </p:cNvSpPr>
          <p:nvPr>
            <p:ph type="body" idx="1"/>
          </p:nvPr>
        </p:nvSpPr>
        <p:spPr>
          <a:xfrm>
            <a:off x="457200" y="1775191"/>
            <a:ext cx="8229600" cy="4625608"/>
          </a:xfrm>
          <a:prstGeom prst="rect">
            <a:avLst/>
          </a:prstGeom>
          <a:noFill/>
          <a:ln>
            <a:noFill/>
          </a:ln>
        </p:spPr>
        <p:txBody>
          <a:bodyPr lIns="54850" tIns="91425" rIns="91425" bIns="45700" anchor="t" anchorCtr="0">
            <a:noAutofit/>
          </a:bodyPr>
          <a:lstStyle/>
          <a:p>
            <a:pPr marL="438912" marR="0" lvl="0" indent="-324612" algn="l" rtl="0">
              <a:spcBef>
                <a:spcPts val="0"/>
              </a:spcBef>
              <a:buClr>
                <a:schemeClr val="accent1"/>
              </a:buClr>
              <a:buSzPct val="95679"/>
              <a:buFont typeface="Arial"/>
              <a:buChar char="•"/>
            </a:pPr>
            <a:r>
              <a:rPr lang="en-US" sz="2700" b="0" i="0" u="none" strike="noStrike" cap="none" baseline="0">
                <a:solidFill>
                  <a:schemeClr val="dk1"/>
                </a:solidFill>
                <a:latin typeface="Arial"/>
                <a:ea typeface="Arial"/>
                <a:cs typeface="Arial"/>
                <a:sym typeface="Arial"/>
              </a:rPr>
              <a:t>Caused by tiny organisms called </a:t>
            </a:r>
            <a:r>
              <a:rPr lang="en-US" sz="2700" b="0" i="1" u="none" strike="noStrike" cap="none" baseline="0">
                <a:solidFill>
                  <a:schemeClr val="dk1"/>
                </a:solidFill>
                <a:latin typeface="Arial"/>
                <a:ea typeface="Arial"/>
                <a:cs typeface="Arial"/>
                <a:sym typeface="Arial"/>
              </a:rPr>
              <a:t>pathogens</a:t>
            </a:r>
            <a:r>
              <a:rPr lang="en-US" sz="2700" b="0" i="0" u="none" strike="noStrike" cap="none" baseline="0">
                <a:solidFill>
                  <a:schemeClr val="dk1"/>
                </a:solidFill>
                <a:latin typeface="Arial"/>
                <a:ea typeface="Arial"/>
                <a:cs typeface="Arial"/>
                <a:sym typeface="Arial"/>
              </a:rPr>
              <a:t>.</a:t>
            </a:r>
          </a:p>
          <a:p>
            <a:pPr marL="438912" marR="0" lvl="0" indent="-324612" algn="l" rtl="0">
              <a:spcBef>
                <a:spcPts val="0"/>
              </a:spcBef>
              <a:buClr>
                <a:schemeClr val="accent1"/>
              </a:buClr>
              <a:buSzPct val="95679"/>
              <a:buFont typeface="Arial"/>
              <a:buChar char="•"/>
            </a:pPr>
            <a:r>
              <a:rPr lang="en-US" sz="2700" b="0" i="0" u="none" strike="noStrike" cap="none" baseline="0">
                <a:solidFill>
                  <a:schemeClr val="dk1"/>
                </a:solidFill>
                <a:latin typeface="Arial"/>
                <a:ea typeface="Arial"/>
                <a:cs typeface="Arial"/>
                <a:sym typeface="Arial"/>
              </a:rPr>
              <a:t>These pathogens can be bacteria, viruses, fungi, or protists.</a:t>
            </a:r>
          </a:p>
          <a:p>
            <a:pPr marL="438912" marR="0" lvl="0" indent="-324612" algn="l" rtl="0">
              <a:spcBef>
                <a:spcPts val="0"/>
              </a:spcBef>
              <a:buClr>
                <a:schemeClr val="accent1"/>
              </a:buClr>
              <a:buSzPct val="95679"/>
              <a:buFont typeface="Arial"/>
              <a:buChar char="•"/>
            </a:pPr>
            <a:r>
              <a:rPr lang="en-US" sz="2700" b="0" i="0" u="none" strike="noStrike" cap="none" baseline="0">
                <a:solidFill>
                  <a:schemeClr val="dk1"/>
                </a:solidFill>
                <a:latin typeface="Arial"/>
                <a:ea typeface="Arial"/>
                <a:cs typeface="Arial"/>
                <a:sym typeface="Arial"/>
              </a:rPr>
              <a:t>These pathogens can come from another person, a contaminated object, an animal bite, or the environment.</a:t>
            </a:r>
          </a:p>
          <a:p>
            <a:endParaRPr lang="en-US" sz="2700" b="0" i="0" u="none" strike="noStrike" cap="none" baseline="0">
              <a:solidFill>
                <a:schemeClr val="dk1"/>
              </a:solidFill>
              <a:latin typeface="Arial"/>
              <a:ea typeface="Arial"/>
              <a:cs typeface="Arial"/>
              <a:sym typeface="Arial"/>
            </a:endParaRPr>
          </a:p>
        </p:txBody>
      </p:sp>
      <p:sp>
        <p:nvSpPr>
          <p:cNvPr id="108" name="Shape 108"/>
          <p:cNvSpPr/>
          <p:nvPr/>
        </p:nvSpPr>
        <p:spPr>
          <a:xfrm>
            <a:off x="7381300" y="3917450"/>
            <a:ext cx="1392249" cy="1050537"/>
          </a:xfrm>
          <a:prstGeom prst="rect">
            <a:avLst/>
          </a:prstGeom>
          <a:blipFill>
            <a:blip r:embed="rId3"/>
            <a:stretch>
              <a:fillRect/>
            </a:stretch>
          </a:blipFill>
        </p:spPr>
      </p:sp>
      <p:sp>
        <p:nvSpPr>
          <p:cNvPr id="109" name="Shape 109"/>
          <p:cNvSpPr/>
          <p:nvPr/>
        </p:nvSpPr>
        <p:spPr>
          <a:xfrm>
            <a:off x="189350" y="4724850"/>
            <a:ext cx="2463800" cy="1854200"/>
          </a:xfrm>
          <a:prstGeom prst="rect">
            <a:avLst/>
          </a:prstGeom>
          <a:blipFill>
            <a:blip r:embed="rId4"/>
            <a:stretch>
              <a:fillRect/>
            </a:stretch>
          </a:blipFill>
        </p:spPr>
      </p:sp>
      <p:sp>
        <p:nvSpPr>
          <p:cNvPr id="110" name="Shape 110"/>
          <p:cNvSpPr/>
          <p:nvPr/>
        </p:nvSpPr>
        <p:spPr>
          <a:xfrm>
            <a:off x="5322925" y="4483602"/>
            <a:ext cx="1631450" cy="1459494"/>
          </a:xfrm>
          <a:prstGeom prst="rect">
            <a:avLst/>
          </a:prstGeom>
          <a:blipFill>
            <a:blip r:embed="rId5"/>
            <a:stretch>
              <a:fillRect/>
            </a:stretch>
          </a:blipFill>
        </p:spPr>
      </p:sp>
      <p:sp>
        <p:nvSpPr>
          <p:cNvPr id="111" name="Shape 111"/>
          <p:cNvSpPr/>
          <p:nvPr/>
        </p:nvSpPr>
        <p:spPr>
          <a:xfrm>
            <a:off x="2980450" y="3987175"/>
            <a:ext cx="1828799" cy="1841500"/>
          </a:xfrm>
          <a:prstGeom prst="rect">
            <a:avLst/>
          </a:prstGeom>
          <a:blipFill>
            <a:blip r:embed="rId6"/>
            <a:stretch>
              <a:fillRect/>
            </a:stretch>
          </a:blipFill>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155447"/>
            <a:ext cx="8229600" cy="1252800"/>
          </a:xfrm>
          <a:prstGeom prst="rect">
            <a:avLst/>
          </a:prstGeom>
        </p:spPr>
        <p:txBody>
          <a:bodyPr lIns="91425" tIns="91425" rIns="91425" bIns="91425" anchor="ctr" anchorCtr="0">
            <a:noAutofit/>
          </a:bodyPr>
          <a:lstStyle/>
          <a:p>
            <a:endParaRPr/>
          </a:p>
        </p:txBody>
      </p:sp>
      <p:sp>
        <p:nvSpPr>
          <p:cNvPr id="117" name="Shape 117"/>
          <p:cNvSpPr txBox="1">
            <a:spLocks noGrp="1"/>
          </p:cNvSpPr>
          <p:nvPr>
            <p:ph type="body" idx="1"/>
          </p:nvPr>
        </p:nvSpPr>
        <p:spPr>
          <a:xfrm>
            <a:off x="457200" y="1775191"/>
            <a:ext cx="8294099" cy="1869599"/>
          </a:xfrm>
          <a:prstGeom prst="rect">
            <a:avLst/>
          </a:prstGeom>
        </p:spPr>
        <p:txBody>
          <a:bodyPr lIns="91425" tIns="91425" rIns="91425" bIns="91425" anchor="t" anchorCtr="0">
            <a:noAutofit/>
          </a:bodyPr>
          <a:lstStyle/>
          <a:p>
            <a:pPr marL="438912" lvl="0" indent="-324612" rtl="0">
              <a:buClr>
                <a:schemeClr val="accent1"/>
              </a:buClr>
              <a:buSzPct val="95679"/>
              <a:buFont typeface="Arial"/>
              <a:buChar char="•"/>
            </a:pPr>
            <a:r>
              <a:rPr lang="en-US" sz="2700"/>
              <a:t>The </a:t>
            </a:r>
            <a:r>
              <a:rPr lang="en-US" sz="2700" i="1"/>
              <a:t>immune system </a:t>
            </a:r>
            <a:r>
              <a:rPr lang="en-US" sz="2700"/>
              <a:t>is responsible for distinguishing between the different kinds of pathogens and reacting to each according to its type.</a:t>
            </a:r>
          </a:p>
        </p:txBody>
      </p:sp>
      <p:sp>
        <p:nvSpPr>
          <p:cNvPr id="118" name="Shape 118"/>
          <p:cNvSpPr/>
          <p:nvPr/>
        </p:nvSpPr>
        <p:spPr>
          <a:xfrm>
            <a:off x="4821151" y="3389125"/>
            <a:ext cx="4261894" cy="3023341"/>
          </a:xfrm>
          <a:prstGeom prst="rect">
            <a:avLst/>
          </a:prstGeom>
          <a:blipFill>
            <a:blip r:embed="rId3"/>
            <a:stretch>
              <a:fillRect/>
            </a:stretch>
          </a:blipFill>
        </p:spPr>
      </p:sp>
      <p:sp>
        <p:nvSpPr>
          <p:cNvPr id="119" name="Shape 119"/>
          <p:cNvSpPr txBox="1"/>
          <p:nvPr/>
        </p:nvSpPr>
        <p:spPr>
          <a:xfrm>
            <a:off x="503379" y="3623370"/>
            <a:ext cx="4450500" cy="2945400"/>
          </a:xfrm>
          <a:prstGeom prst="rect">
            <a:avLst/>
          </a:prstGeom>
          <a:noFill/>
        </p:spPr>
        <p:txBody>
          <a:bodyPr lIns="91425" tIns="91425" rIns="91425" bIns="91425" anchor="t" anchorCtr="0">
            <a:noAutofit/>
          </a:bodyPr>
          <a:lstStyle/>
          <a:p>
            <a:pPr marL="438912" lvl="0" indent="-324612" rtl="0">
              <a:buClr>
                <a:schemeClr val="accent1"/>
              </a:buClr>
              <a:buSzPct val="95679"/>
              <a:buFont typeface="Arial"/>
              <a:buChar char="•"/>
            </a:pPr>
            <a:r>
              <a:rPr lang="en-US" sz="2700">
                <a:solidFill>
                  <a:schemeClr val="dk1"/>
                </a:solidFill>
              </a:rPr>
              <a:t>Once a pathogen has entered the body, it works by damaging individual cells within the organs or in some cases attacks an entire body system.</a:t>
            </a:r>
          </a:p>
          <a:p>
            <a:endParaRPr lang="en-US" sz="2700">
              <a:solidFill>
                <a:schemeClr val="dk1"/>
              </a:solidFil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spcBef>
                <a:spcPts val="0"/>
              </a:spcBef>
              <a:buClr>
                <a:schemeClr val="accent1"/>
              </a:buClr>
              <a:buSzPct val="25000"/>
              <a:buFont typeface="Arial"/>
              <a:buNone/>
            </a:pPr>
            <a:r>
              <a:rPr lang="en-US" sz="4500" b="1" i="1" u="none" strike="noStrike" cap="none" baseline="0">
                <a:solidFill>
                  <a:schemeClr val="accent1"/>
                </a:solidFill>
                <a:latin typeface="Arial"/>
                <a:ea typeface="Arial"/>
                <a:cs typeface="Arial"/>
                <a:sym typeface="Arial"/>
              </a:rPr>
              <a:t>Colds</a:t>
            </a:r>
          </a:p>
        </p:txBody>
      </p:sp>
      <p:sp>
        <p:nvSpPr>
          <p:cNvPr id="125" name="Shape 125"/>
          <p:cNvSpPr txBox="1">
            <a:spLocks noGrp="1"/>
          </p:cNvSpPr>
          <p:nvPr>
            <p:ph type="body" idx="1"/>
          </p:nvPr>
        </p:nvSpPr>
        <p:spPr>
          <a:xfrm>
            <a:off x="183079" y="1451223"/>
            <a:ext cx="8997299" cy="4949699"/>
          </a:xfrm>
          <a:prstGeom prst="rect">
            <a:avLst/>
          </a:prstGeom>
          <a:noFill/>
          <a:ln>
            <a:noFill/>
          </a:ln>
        </p:spPr>
        <p:txBody>
          <a:bodyPr lIns="54850" tIns="91425" rIns="91425" bIns="45700" anchor="t" anchorCtr="0">
            <a:noAutofit/>
          </a:bodyPr>
          <a:lstStyle/>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An illness caused by a viral infection located in the respiratory system.</a:t>
            </a:r>
          </a:p>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Once inside the human body, the cold virus multiplies and attacks the mucous membranes of the nose and throat causing the common effects of the cold (for example, sore throat, runny nose or fever).</a:t>
            </a:r>
          </a:p>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Because the cold is caused by a virus it cannot be treated with an antibiotic.</a:t>
            </a:r>
          </a:p>
          <a:p>
            <a:endParaRPr lang="en-US" sz="3200" b="0" i="0" u="none" strike="noStrike" cap="none" baseline="0">
              <a:solidFill>
                <a:schemeClr val="dk1"/>
              </a:solidFill>
              <a:latin typeface="Arial"/>
              <a:ea typeface="Arial"/>
              <a:cs typeface="Arial"/>
              <a:sym typeface="Arial"/>
            </a:endParaRPr>
          </a:p>
        </p:txBody>
      </p:sp>
      <p:sp>
        <p:nvSpPr>
          <p:cNvPr id="126" name="Shape 126"/>
          <p:cNvSpPr/>
          <p:nvPr/>
        </p:nvSpPr>
        <p:spPr>
          <a:xfrm>
            <a:off x="7505700" y="5219700"/>
            <a:ext cx="1638299" cy="1638299"/>
          </a:xfrm>
          <a:prstGeom prst="rect">
            <a:avLst/>
          </a:prstGeom>
          <a:blipFill>
            <a:blip r:embed="rId3"/>
            <a:stretch>
              <a:fillRect/>
            </a:stretch>
          </a:blipFill>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spcBef>
                <a:spcPts val="0"/>
              </a:spcBef>
              <a:buClr>
                <a:schemeClr val="accent1"/>
              </a:buClr>
              <a:buSzPct val="25000"/>
              <a:buFont typeface="Arial"/>
              <a:buNone/>
            </a:pPr>
            <a:r>
              <a:rPr lang="en-US" sz="4500" b="1" i="0" u="none" strike="noStrike" cap="none" baseline="0">
                <a:solidFill>
                  <a:schemeClr val="accent1"/>
                </a:solidFill>
                <a:latin typeface="Arial"/>
                <a:ea typeface="Arial"/>
                <a:cs typeface="Arial"/>
                <a:sym typeface="Arial"/>
              </a:rPr>
              <a:t>Flu</a:t>
            </a:r>
          </a:p>
        </p:txBody>
      </p:sp>
      <p:sp>
        <p:nvSpPr>
          <p:cNvPr id="132" name="Shape 132"/>
          <p:cNvSpPr txBox="1">
            <a:spLocks noGrp="1"/>
          </p:cNvSpPr>
          <p:nvPr>
            <p:ph type="body" idx="1"/>
          </p:nvPr>
        </p:nvSpPr>
        <p:spPr>
          <a:xfrm>
            <a:off x="457200" y="1775191"/>
            <a:ext cx="5882100" cy="4625700"/>
          </a:xfrm>
          <a:prstGeom prst="rect">
            <a:avLst/>
          </a:prstGeom>
          <a:noFill/>
          <a:ln>
            <a:noFill/>
          </a:ln>
        </p:spPr>
        <p:txBody>
          <a:bodyPr lIns="54850" tIns="91425" rIns="91425" bIns="45700" anchor="t" anchorCtr="0">
            <a:noAutofit/>
          </a:bodyPr>
          <a:lstStyle/>
          <a:p>
            <a:pPr marL="438912" marR="0" lvl="0" indent="-324612" algn="l" rtl="0">
              <a:spcBef>
                <a:spcPts val="0"/>
              </a:spcBef>
              <a:buClr>
                <a:schemeClr val="accent1"/>
              </a:buClr>
              <a:buSzPct val="80729"/>
              <a:buFont typeface="Arial"/>
              <a:buChar char="•"/>
            </a:pPr>
            <a:r>
              <a:rPr lang="en-US" sz="3200" b="0" i="1" u="none" strike="noStrike" cap="none" baseline="0">
                <a:solidFill>
                  <a:schemeClr val="dk1"/>
                </a:solidFill>
                <a:latin typeface="Arial"/>
                <a:ea typeface="Arial"/>
                <a:cs typeface="Arial"/>
                <a:sym typeface="Arial"/>
              </a:rPr>
              <a:t>Influenza</a:t>
            </a:r>
            <a:r>
              <a:rPr lang="en-US" sz="3200" b="0" i="0" u="none" strike="noStrike" cap="none" baseline="0">
                <a:solidFill>
                  <a:schemeClr val="dk1"/>
                </a:solidFill>
                <a:latin typeface="Arial"/>
                <a:ea typeface="Arial"/>
                <a:cs typeface="Arial"/>
                <a:sym typeface="Arial"/>
              </a:rPr>
              <a:t>, commonly known as "the flu," is a highly contagious viral infection of the respiratory system.</a:t>
            </a:r>
          </a:p>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Influenza typically causes fever, muscle aches, and a more severe cough than the common cold and usually lasts longer.</a:t>
            </a:r>
          </a:p>
        </p:txBody>
      </p:sp>
      <p:sp>
        <p:nvSpPr>
          <p:cNvPr id="133" name="Shape 133"/>
          <p:cNvSpPr/>
          <p:nvPr/>
        </p:nvSpPr>
        <p:spPr>
          <a:xfrm>
            <a:off x="6228395" y="2357440"/>
            <a:ext cx="2699584" cy="2878202"/>
          </a:xfrm>
          <a:prstGeom prst="rect">
            <a:avLst/>
          </a:prstGeom>
          <a:blipFill>
            <a:blip r:embed="rId3"/>
            <a:stretch>
              <a:fillRect/>
            </a:stretch>
          </a:blipFill>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spcBef>
                <a:spcPts val="0"/>
              </a:spcBef>
              <a:buClr>
                <a:schemeClr val="accent1"/>
              </a:buClr>
              <a:buSzPct val="25000"/>
              <a:buFont typeface="Arial"/>
              <a:buNone/>
            </a:pPr>
            <a:r>
              <a:rPr lang="en-US" sz="4500" b="1" i="0" u="none" strike="noStrike" cap="none" baseline="0">
                <a:solidFill>
                  <a:schemeClr val="accent1"/>
                </a:solidFill>
                <a:latin typeface="Arial"/>
                <a:ea typeface="Arial"/>
                <a:cs typeface="Arial"/>
                <a:sym typeface="Arial"/>
              </a:rPr>
              <a:t>Athlete’s Foot</a:t>
            </a:r>
          </a:p>
        </p:txBody>
      </p:sp>
      <p:sp>
        <p:nvSpPr>
          <p:cNvPr id="139" name="Shape 139"/>
          <p:cNvSpPr txBox="1">
            <a:spLocks noGrp="1"/>
          </p:cNvSpPr>
          <p:nvPr>
            <p:ph type="body" idx="1"/>
          </p:nvPr>
        </p:nvSpPr>
        <p:spPr>
          <a:xfrm>
            <a:off x="163154" y="1620698"/>
            <a:ext cx="5263800" cy="4780200"/>
          </a:xfrm>
          <a:prstGeom prst="rect">
            <a:avLst/>
          </a:prstGeom>
          <a:noFill/>
          <a:ln>
            <a:noFill/>
          </a:ln>
        </p:spPr>
        <p:txBody>
          <a:bodyPr lIns="54850" tIns="91425" rIns="91425" bIns="45700" anchor="t" anchorCtr="0">
            <a:noAutofit/>
          </a:bodyPr>
          <a:lstStyle/>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A common fungal infection of the skin of the feet.</a:t>
            </a:r>
          </a:p>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The fungus may be contracted from public environments and then grows in the warm and moist environment usually between the toes, and can be difficult to cure.</a:t>
            </a:r>
          </a:p>
          <a:p>
            <a:endParaRPr lang="en-US" sz="3200" b="0" i="0" u="none" strike="noStrike" cap="none" baseline="0">
              <a:solidFill>
                <a:schemeClr val="dk1"/>
              </a:solidFill>
              <a:latin typeface="Arial"/>
              <a:ea typeface="Arial"/>
              <a:cs typeface="Arial"/>
              <a:sym typeface="Arial"/>
            </a:endParaRPr>
          </a:p>
        </p:txBody>
      </p:sp>
      <p:sp>
        <p:nvSpPr>
          <p:cNvPr id="140" name="Shape 140"/>
          <p:cNvSpPr/>
          <p:nvPr/>
        </p:nvSpPr>
        <p:spPr>
          <a:xfrm>
            <a:off x="5502325" y="1505150"/>
            <a:ext cx="3556000" cy="3035300"/>
          </a:xfrm>
          <a:prstGeom prst="rect">
            <a:avLst/>
          </a:prstGeom>
          <a:blipFill>
            <a:blip r:embed="rId3"/>
            <a:stretch>
              <a:fillRect/>
            </a:stretch>
          </a:blipFill>
        </p:spPr>
      </p:sp>
      <p:sp>
        <p:nvSpPr>
          <p:cNvPr id="141" name="Shape 141"/>
          <p:cNvSpPr/>
          <p:nvPr/>
        </p:nvSpPr>
        <p:spPr>
          <a:xfrm>
            <a:off x="6050600" y="4739800"/>
            <a:ext cx="2336800" cy="1816099"/>
          </a:xfrm>
          <a:prstGeom prst="rect">
            <a:avLst/>
          </a:prstGeom>
          <a:blipFill>
            <a:blip r:embed="rId4"/>
            <a:stretch>
              <a:fillRect/>
            </a:stretch>
          </a:blipFill>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spcBef>
                <a:spcPts val="0"/>
              </a:spcBef>
              <a:buClr>
                <a:schemeClr val="accent1"/>
              </a:buClr>
              <a:buSzPct val="25000"/>
              <a:buFont typeface="Arial"/>
              <a:buNone/>
            </a:pPr>
            <a:r>
              <a:rPr lang="en-US" sz="4500" b="1" i="0" u="none" strike="noStrike" cap="none" baseline="0">
                <a:solidFill>
                  <a:schemeClr val="accent1"/>
                </a:solidFill>
                <a:latin typeface="Arial"/>
                <a:ea typeface="Arial"/>
                <a:cs typeface="Arial"/>
                <a:sym typeface="Arial"/>
              </a:rPr>
              <a:t>AIDS</a:t>
            </a:r>
          </a:p>
        </p:txBody>
      </p:sp>
      <p:sp>
        <p:nvSpPr>
          <p:cNvPr id="147" name="Shape 147"/>
          <p:cNvSpPr txBox="1">
            <a:spLocks noGrp="1"/>
          </p:cNvSpPr>
          <p:nvPr>
            <p:ph type="body" idx="1"/>
          </p:nvPr>
        </p:nvSpPr>
        <p:spPr>
          <a:xfrm>
            <a:off x="457200" y="1775191"/>
            <a:ext cx="8229600" cy="4625608"/>
          </a:xfrm>
          <a:prstGeom prst="rect">
            <a:avLst/>
          </a:prstGeom>
          <a:noFill/>
          <a:ln>
            <a:noFill/>
          </a:ln>
        </p:spPr>
        <p:txBody>
          <a:bodyPr lIns="54850" tIns="91425" rIns="91425" bIns="45700" anchor="t" anchorCtr="0">
            <a:noAutofit/>
          </a:bodyPr>
          <a:lstStyle/>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Acquired immunodeficiency syndrome (AIDS) is caused by the human immunodeficiency virus (HIV).</a:t>
            </a:r>
          </a:p>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This virus attacks the cells in the immune system making the organism unable to fight off other pathogens that may attack the body.</a:t>
            </a:r>
          </a:p>
          <a:p>
            <a:endParaRPr lang="en-US" sz="3200" b="0" i="0" u="none" strike="noStrike" cap="none" baseline="0">
              <a:solidFill>
                <a:schemeClr val="dk1"/>
              </a:solidFill>
              <a:latin typeface="Arial"/>
              <a:ea typeface="Arial"/>
              <a:cs typeface="Arial"/>
              <a:sym typeface="Arial"/>
            </a:endParaRPr>
          </a:p>
        </p:txBody>
      </p:sp>
      <p:sp>
        <p:nvSpPr>
          <p:cNvPr id="148" name="Shape 148"/>
          <p:cNvSpPr/>
          <p:nvPr/>
        </p:nvSpPr>
        <p:spPr>
          <a:xfrm>
            <a:off x="6902857" y="4782346"/>
            <a:ext cx="2032992" cy="1957353"/>
          </a:xfrm>
          <a:prstGeom prst="rect">
            <a:avLst/>
          </a:prstGeom>
          <a:blipFill>
            <a:blip r:embed="rId3"/>
            <a:stretch>
              <a:fillRect/>
            </a:stretch>
          </a:blipFill>
        </p:spPr>
      </p:sp>
      <p:sp>
        <p:nvSpPr>
          <p:cNvPr id="149" name="Shape 149"/>
          <p:cNvSpPr/>
          <p:nvPr/>
        </p:nvSpPr>
        <p:spPr>
          <a:xfrm>
            <a:off x="3797825" y="4844475"/>
            <a:ext cx="2286000" cy="1511300"/>
          </a:xfrm>
          <a:prstGeom prst="rect">
            <a:avLst/>
          </a:prstGeom>
          <a:blipFill>
            <a:blip r:embed="rId4"/>
            <a:stretch>
              <a:fillRect/>
            </a:stretch>
          </a:blipFill>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155447"/>
            <a:ext cx="8229600" cy="1252727"/>
          </a:xfrm>
          <a:prstGeom prst="rect">
            <a:avLst/>
          </a:prstGeom>
          <a:noFill/>
          <a:ln>
            <a:noFill/>
          </a:ln>
        </p:spPr>
        <p:txBody>
          <a:bodyPr lIns="91425" tIns="45700" rIns="45700" bIns="45700" anchor="ctr" anchorCtr="0">
            <a:noAutofit/>
          </a:bodyPr>
          <a:lstStyle/>
          <a:p>
            <a:pPr marL="0" marR="0" lvl="0" indent="0" algn="l" rtl="0">
              <a:spcBef>
                <a:spcPts val="0"/>
              </a:spcBef>
              <a:buClr>
                <a:schemeClr val="accent1"/>
              </a:buClr>
              <a:buSzPct val="25000"/>
              <a:buFont typeface="Arial"/>
              <a:buNone/>
            </a:pPr>
            <a:r>
              <a:rPr lang="en-US" sz="4500" b="1" i="0" u="none" strike="noStrike" cap="none" baseline="0">
                <a:solidFill>
                  <a:schemeClr val="accent1"/>
                </a:solidFill>
                <a:latin typeface="Arial"/>
                <a:ea typeface="Arial"/>
                <a:cs typeface="Arial"/>
                <a:sym typeface="Arial"/>
              </a:rPr>
              <a:t>Strep Throat</a:t>
            </a:r>
          </a:p>
        </p:txBody>
      </p:sp>
      <p:sp>
        <p:nvSpPr>
          <p:cNvPr id="155" name="Shape 155"/>
          <p:cNvSpPr txBox="1">
            <a:spLocks noGrp="1"/>
          </p:cNvSpPr>
          <p:nvPr>
            <p:ph type="body" idx="1"/>
          </p:nvPr>
        </p:nvSpPr>
        <p:spPr>
          <a:xfrm>
            <a:off x="457200" y="1775191"/>
            <a:ext cx="8229600" cy="4625608"/>
          </a:xfrm>
          <a:prstGeom prst="rect">
            <a:avLst/>
          </a:prstGeom>
          <a:noFill/>
          <a:ln>
            <a:noFill/>
          </a:ln>
        </p:spPr>
        <p:txBody>
          <a:bodyPr lIns="54850" tIns="91425" rIns="91425" bIns="45700" anchor="t" anchorCtr="0">
            <a:noAutofit/>
          </a:bodyPr>
          <a:lstStyle/>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Strep throat is a contagious disease caused by bacterial infection.</a:t>
            </a:r>
          </a:p>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Strep throat symptoms include fever, pain, redness, and swelling of the throat and tonsils.</a:t>
            </a:r>
          </a:p>
          <a:p>
            <a:pPr marL="438912" marR="0" lvl="0" indent="-324612" algn="l" rtl="0">
              <a:spcBef>
                <a:spcPts val="0"/>
              </a:spcBef>
              <a:buClr>
                <a:schemeClr val="accent1"/>
              </a:buClr>
              <a:buSzPct val="80729"/>
              <a:buFont typeface="Arial"/>
              <a:buChar char="•"/>
            </a:pPr>
            <a:r>
              <a:rPr lang="en-US" sz="3200" b="0" i="0" u="none" strike="noStrike" cap="none" baseline="0">
                <a:solidFill>
                  <a:schemeClr val="dk1"/>
                </a:solidFill>
                <a:latin typeface="Arial"/>
                <a:ea typeface="Arial"/>
                <a:cs typeface="Arial"/>
                <a:sym typeface="Arial"/>
              </a:rPr>
              <a:t>Strep throat may produce mild or severe symptoms.</a:t>
            </a:r>
          </a:p>
          <a:p>
            <a:endParaRPr lang="en-US" sz="3200" b="0" i="0" u="none" strike="noStrike" cap="none" baseline="0">
              <a:solidFill>
                <a:schemeClr val="dk1"/>
              </a:solidFill>
              <a:latin typeface="Arial"/>
              <a:ea typeface="Arial"/>
              <a:cs typeface="Arial"/>
              <a:sym typeface="Arial"/>
            </a:endParaRPr>
          </a:p>
        </p:txBody>
      </p:sp>
      <p:sp>
        <p:nvSpPr>
          <p:cNvPr id="156" name="Shape 156"/>
          <p:cNvSpPr/>
          <p:nvPr/>
        </p:nvSpPr>
        <p:spPr>
          <a:xfrm>
            <a:off x="6329700" y="4764700"/>
            <a:ext cx="2425700" cy="1739899"/>
          </a:xfrm>
          <a:prstGeom prst="rect">
            <a:avLst/>
          </a:prstGeom>
          <a:blipFill>
            <a:blip r:embed="rId3"/>
            <a:stretch>
              <a:fillRect/>
            </a:stretch>
          </a:blipFill>
        </p:spPr>
      </p:sp>
      <p:sp>
        <p:nvSpPr>
          <p:cNvPr id="157" name="Shape 157"/>
          <p:cNvSpPr/>
          <p:nvPr/>
        </p:nvSpPr>
        <p:spPr>
          <a:xfrm>
            <a:off x="3259525" y="4823125"/>
            <a:ext cx="2286000" cy="1727199"/>
          </a:xfrm>
          <a:prstGeom prst="rect">
            <a:avLst/>
          </a:prstGeom>
          <a:blipFill>
            <a:blip r:embed="rId4"/>
            <a:stretch>
              <a:fillRect/>
            </a:stretch>
          </a:blipFill>
        </p:spPr>
      </p:sp>
    </p:spTree>
  </p:cSld>
  <p:clrMapOvr>
    <a:masterClrMapping/>
  </p:clrMapOvr>
  <p:transition spd="slow">
    <p:cut/>
  </p:transition>
</p:sld>
</file>

<file path=ppt/theme/theme1.xml><?xml version="1.0" encoding="utf-8"?>
<a:theme xmlns:a="http://schemas.openxmlformats.org/drawingml/2006/main">
  <a:themeElements>
    <a:clrScheme name="Module">
      <a:dk1>
        <a:srgbClr val="000000"/>
      </a:dk1>
      <a:lt1>
        <a:srgbClr val="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616</Words>
  <Application>Microsoft Office PowerPoint</Application>
  <PresentationFormat>On-screen Show (4:3)</PresentationFormat>
  <Paragraphs>48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
      <vt:lpstr>Diseases</vt:lpstr>
      <vt:lpstr>Two types of disease</vt:lpstr>
      <vt:lpstr>Infectious Disease</vt:lpstr>
      <vt:lpstr>PowerPoint Presentation</vt:lpstr>
      <vt:lpstr>Colds</vt:lpstr>
      <vt:lpstr>Flu</vt:lpstr>
      <vt:lpstr>Athlete’s Foot</vt:lpstr>
      <vt:lpstr>AIDS</vt:lpstr>
      <vt:lpstr>Strep Throat</vt:lpstr>
      <vt:lpstr>Noninfectious Disease</vt:lpstr>
      <vt:lpstr>Diabetes</vt:lpstr>
      <vt:lpstr>Parkinson’s disease</vt:lpstr>
      <vt:lpstr>Skin Cancer</vt:lpstr>
      <vt:lpstr>Asthma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dc:title>
  <dc:creator>Chloe Jeffords</dc:creator>
  <cp:lastModifiedBy>Chloe Jeffords</cp:lastModifiedBy>
  <cp:revision>2</cp:revision>
  <dcterms:modified xsi:type="dcterms:W3CDTF">2014-04-23T19:59:34Z</dcterms:modified>
</cp:coreProperties>
</file>