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7" r:id="rId2"/>
    <p:sldId id="286" r:id="rId3"/>
    <p:sldId id="277" r:id="rId4"/>
    <p:sldId id="256" r:id="rId5"/>
    <p:sldId id="278" r:id="rId6"/>
    <p:sldId id="279" r:id="rId7"/>
    <p:sldId id="259" r:id="rId8"/>
    <p:sldId id="270" r:id="rId9"/>
    <p:sldId id="276" r:id="rId10"/>
    <p:sldId id="258" r:id="rId11"/>
    <p:sldId id="271" r:id="rId12"/>
    <p:sldId id="285" r:id="rId13"/>
    <p:sldId id="257" r:id="rId14"/>
    <p:sldId id="272" r:id="rId15"/>
    <p:sldId id="260" r:id="rId16"/>
    <p:sldId id="261" r:id="rId17"/>
    <p:sldId id="273" r:id="rId18"/>
    <p:sldId id="281" r:id="rId19"/>
    <p:sldId id="262" r:id="rId20"/>
    <p:sldId id="264" r:id="rId21"/>
    <p:sldId id="274" r:id="rId22"/>
    <p:sldId id="282" r:id="rId23"/>
    <p:sldId id="266" r:id="rId24"/>
    <p:sldId id="275" r:id="rId25"/>
    <p:sldId id="283" r:id="rId26"/>
    <p:sldId id="268" r:id="rId27"/>
    <p:sldId id="265" r:id="rId28"/>
    <p:sldId id="284" r:id="rId29"/>
    <p:sldId id="267" r:id="rId30"/>
    <p:sldId id="26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79B86-C0FA-44A0-8B6D-990DF26FC96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5E0A-7DEA-4E6A-AC6C-83B33C11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This treaty ended the French</a:t>
            </a:r>
            <a:r>
              <a:rPr lang="en-US" baseline="0" dirty="0" smtClean="0"/>
              <a:t> and Indian war?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did they call the “French and Indian War” in England?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What’s the name of the French fort built near present day Pittsburgh?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treaty ended the war between the English and Cherokee?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did England get out of the treaty?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did the Sugar Act effect South Carolina?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Whay</a:t>
            </a:r>
            <a:r>
              <a:rPr lang="en-US" baseline="0" dirty="0" smtClean="0"/>
              <a:t> was the French and Indian War Started?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what way was South Carolina effected by the French and Indian War?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5E0A-7DEA-4E6A-AC6C-83B33C1125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DC8B78-2F79-4B85-9DDD-E0D48BA823DF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986656-220F-4744-896A-41FECA64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eack6kqiGk" TargetMode="External"/><Relationship Id="rId2" Type="http://schemas.openxmlformats.org/officeDocument/2006/relationships/hyperlink" Target="http://www.youtube.com/watch?v=Kmo9oBJJXr8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What we did Yesterday??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Smugglers were prosecuted </a:t>
            </a:r>
            <a:r>
              <a:rPr lang="en-US" dirty="0" smtClean="0"/>
              <a:t>in this type of court system </a:t>
            </a:r>
            <a:r>
              <a:rPr lang="en-US" dirty="0"/>
              <a:t>which did not use </a:t>
            </a:r>
            <a:r>
              <a:rPr lang="en-US" dirty="0" smtClean="0"/>
              <a:t>juries?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did the First Continental </a:t>
            </a:r>
            <a:r>
              <a:rPr lang="en-US" smtClean="0"/>
              <a:t>Congress establish?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famous saying came about because of the “Stamp Act”?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An import tax on paint, paper, tea, and a variety of other </a:t>
            </a:r>
            <a:r>
              <a:rPr lang="en-US" dirty="0" smtClean="0"/>
              <a:t>goods?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Tea </a:t>
            </a:r>
            <a:r>
              <a:rPr lang="en-US" dirty="0"/>
              <a:t>Act gave </a:t>
            </a:r>
            <a:r>
              <a:rPr lang="en-US" dirty="0" smtClean="0"/>
              <a:t> </a:t>
            </a:r>
            <a:r>
              <a:rPr lang="en-US" dirty="0"/>
              <a:t>exclusive rights </a:t>
            </a:r>
            <a:r>
              <a:rPr lang="en-US" dirty="0" smtClean="0"/>
              <a:t>to this company to </a:t>
            </a:r>
            <a:r>
              <a:rPr lang="en-US" dirty="0"/>
              <a:t>sell tea in the </a:t>
            </a:r>
            <a:r>
              <a:rPr lang="en-US" dirty="0" smtClean="0"/>
              <a:t>colonies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First Continental Congress took place here?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 Colonist Role in </a:t>
            </a:r>
            <a:br>
              <a:rPr lang="en-US" dirty="0" smtClean="0"/>
            </a:br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battles of the war were fought in South Carolina and few fought in the war.</a:t>
            </a:r>
          </a:p>
          <a:p>
            <a:endParaRPr lang="en-US" dirty="0" smtClean="0"/>
          </a:p>
          <a:p>
            <a:r>
              <a:rPr lang="en-US" dirty="0" smtClean="0"/>
              <a:t>French fur traders moved to the upstate which caused English settlers to seek a treaty with the Cherokee.</a:t>
            </a:r>
          </a:p>
          <a:p>
            <a:endParaRPr lang="en-US" dirty="0" smtClean="0"/>
          </a:p>
          <a:p>
            <a:r>
              <a:rPr lang="en-US" dirty="0" smtClean="0"/>
              <a:t>The Cherokee interpreted this treaty as an alliance while the British saw it as an acknowledgement of British Sovereignty. </a:t>
            </a:r>
          </a:p>
          <a:p>
            <a:endParaRPr lang="en-US" dirty="0" smtClean="0"/>
          </a:p>
          <a:p>
            <a:r>
              <a:rPr lang="en-US" dirty="0" smtClean="0"/>
              <a:t>Peace lasted for 30 years and was broken during the French and Indian War.</a:t>
            </a:r>
          </a:p>
          <a:p>
            <a:pPr lvl="1"/>
            <a:r>
              <a:rPr lang="en-US" dirty="0" smtClean="0"/>
              <a:t>British failed to protect the Cherokee when the French and their Indian allies attacked.</a:t>
            </a:r>
          </a:p>
          <a:p>
            <a:pPr lvl="1"/>
            <a:r>
              <a:rPr lang="en-US" dirty="0" smtClean="0"/>
              <a:t>Feeling cheated by the British, The Cherokee took possession of horses belonging to settlers, which caused the whites to attack and the Cherokee to retaliate.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war allowed SC settlers to move farther west and south without fear of Spanish attack.</a:t>
            </a:r>
          </a:p>
          <a:p>
            <a:endParaRPr lang="en-US" dirty="0" smtClean="0"/>
          </a:p>
          <a:p>
            <a:r>
              <a:rPr lang="en-US" dirty="0" smtClean="0"/>
              <a:t>South Carolina expanded their Indigo trade because British textile manufacturers could not get the blue dye from the French West Indian colonies.</a:t>
            </a:r>
          </a:p>
          <a:p>
            <a:endParaRPr lang="en-US" dirty="0" smtClean="0"/>
          </a:p>
          <a:p>
            <a:r>
              <a:rPr lang="en-US" dirty="0" smtClean="0"/>
              <a:t>The biggest way it affected South Carolina was, it helped cause the American Revolution.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34988"/>
            <a:ext cx="858996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South Carolina vs. 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Royal Governor of South Carolina tried to control the Cherokee by stopping all trade with them and making hostages of the Cherokee peace emissaries.</a:t>
            </a:r>
          </a:p>
          <a:p>
            <a:endParaRPr lang="en-US" dirty="0" smtClean="0"/>
          </a:p>
          <a:p>
            <a:r>
              <a:rPr lang="en-US" dirty="0" smtClean="0"/>
              <a:t>In 1759, the Cherokee retaliated by attacking settlements in western South Carolina.</a:t>
            </a:r>
          </a:p>
          <a:p>
            <a:endParaRPr lang="en-US" dirty="0" smtClean="0"/>
          </a:p>
          <a:p>
            <a:r>
              <a:rPr lang="en-US" dirty="0" smtClean="0"/>
              <a:t>31 Cherokee Chiefs were held hostage until the Native Americans who attacked the settlement were handed over.</a:t>
            </a:r>
          </a:p>
          <a:p>
            <a:endParaRPr lang="en-US" dirty="0" smtClean="0"/>
          </a:p>
          <a:p>
            <a:r>
              <a:rPr lang="en-US" dirty="0" smtClean="0"/>
              <a:t>Native Americans responded by attacking a nearby settlement and the soldiers killed all of the hostages</a:t>
            </a:r>
          </a:p>
        </p:txBody>
      </p:sp>
    </p:spTree>
    <p:extLst>
      <p:ext uri="{BB962C8B-B14F-4D97-AF65-F5344CB8AC3E}">
        <p14:creationId xmlns:p14="http://schemas.microsoft.com/office/powerpoint/2010/main" val="1034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The British burned crops and towns of the Native American and didn’t spare anyone.</a:t>
            </a:r>
          </a:p>
          <a:p>
            <a:endParaRPr lang="en-US" dirty="0" smtClean="0"/>
          </a:p>
          <a:p>
            <a:r>
              <a:rPr lang="en-US" dirty="0" smtClean="0"/>
              <a:t>It lasted for about two years and resulted in many deaths among the Cherokee.</a:t>
            </a:r>
          </a:p>
          <a:p>
            <a:endParaRPr lang="en-US" dirty="0" smtClean="0"/>
          </a:p>
          <a:p>
            <a:r>
              <a:rPr lang="en-US" dirty="0" smtClean="0"/>
              <a:t>Treaty that ended the war forced the Cherokee to give up much of their land and created a boundary dividing the colony and the Cherokee territory.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914400"/>
          </a:xfrm>
        </p:spPr>
        <p:txBody>
          <a:bodyPr/>
          <a:lstStyle/>
          <a:p>
            <a:r>
              <a:rPr lang="en-US" dirty="0" smtClean="0"/>
              <a:t>South Carolina vs.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/>
              <a:t>French and Indian War changed the relationship of the colonies with  England.</a:t>
            </a:r>
          </a:p>
          <a:p>
            <a:endParaRPr lang="en-US" sz="5100" dirty="0" smtClean="0"/>
          </a:p>
          <a:p>
            <a:r>
              <a:rPr lang="en-US" sz="5100" dirty="0" smtClean="0"/>
              <a:t>The British attempted to enforce their mercantilist policies.</a:t>
            </a:r>
          </a:p>
          <a:p>
            <a:pPr marL="68580" indent="0">
              <a:buNone/>
            </a:pPr>
            <a:endParaRPr lang="en-US" sz="5100" dirty="0"/>
          </a:p>
          <a:p>
            <a:r>
              <a:rPr lang="en-US" sz="5100" dirty="0" smtClean="0"/>
              <a:t>The Sugar Act was designed to stop illegal trade with France and collect revenues to fund the war effort.</a:t>
            </a:r>
          </a:p>
          <a:p>
            <a:endParaRPr lang="en-US" sz="5100" dirty="0" smtClean="0"/>
          </a:p>
          <a:p>
            <a:r>
              <a:rPr lang="en-US" sz="5100" dirty="0" smtClean="0"/>
              <a:t>Smugglers were prosecuted in </a:t>
            </a:r>
            <a:r>
              <a:rPr lang="en-US" sz="5100" b="1" dirty="0" smtClean="0"/>
              <a:t>Vice Admiralty Courts </a:t>
            </a:r>
            <a:r>
              <a:rPr lang="en-US" sz="5100" dirty="0" smtClean="0"/>
              <a:t>which did not use juries.</a:t>
            </a:r>
          </a:p>
          <a:p>
            <a:endParaRPr lang="en-US" sz="5100" dirty="0" smtClean="0"/>
          </a:p>
          <a:p>
            <a:endParaRPr lang="en-US" sz="5100" dirty="0" smtClean="0"/>
          </a:p>
          <a:p>
            <a:r>
              <a:rPr lang="en-US" sz="5100" dirty="0" smtClean="0"/>
              <a:t>Colonists acknowledged the right of Parliament to control trade but saw Vice Admiralty courts as a violation of their rights. </a:t>
            </a:r>
          </a:p>
          <a:p>
            <a:endParaRPr lang="en-US" sz="5100" dirty="0" smtClean="0"/>
          </a:p>
          <a:p>
            <a:endParaRPr lang="en-US" sz="5100" dirty="0" smtClean="0"/>
          </a:p>
          <a:p>
            <a:r>
              <a:rPr lang="en-US" sz="5100" dirty="0" smtClean="0"/>
              <a:t>Great Britain incurred a significant debt in the French and Indian war that they thought the colonists should pay.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Stamp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act placed a tax or duty on paper, such as legal documents, newspapers, and playing cards which the colonists paid directly.</a:t>
            </a:r>
          </a:p>
          <a:p>
            <a:endParaRPr lang="en-US" dirty="0" smtClean="0"/>
          </a:p>
          <a:p>
            <a:r>
              <a:rPr lang="en-US" dirty="0" smtClean="0"/>
              <a:t>Colonists protested “No taxation without representation” because they did not have a representative in Parliament.</a:t>
            </a:r>
          </a:p>
          <a:p>
            <a:endParaRPr lang="en-US" dirty="0" smtClean="0"/>
          </a:p>
          <a:p>
            <a:r>
              <a:rPr lang="en-US" dirty="0" smtClean="0"/>
              <a:t>Organized a Stamp Act Congress and a boycott on British goods that led to the repeal of the Stamp Act.</a:t>
            </a:r>
          </a:p>
          <a:p>
            <a:endParaRPr lang="en-US" dirty="0" smtClean="0"/>
          </a:p>
          <a:p>
            <a:r>
              <a:rPr lang="en-US" dirty="0" smtClean="0"/>
              <a:t>In 1765 the Stamp Act Congress met with representatives from nine colonies including South Carolina to discuss how to fight the tax and came up with a non-importation agreement.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action would hurt British merchants because they would not be able to sell goods to the colonies.</a:t>
            </a:r>
          </a:p>
          <a:p>
            <a:endParaRPr lang="en-US" dirty="0" smtClean="0"/>
          </a:p>
          <a:p>
            <a:r>
              <a:rPr lang="en-US" dirty="0" smtClean="0"/>
              <a:t> Governor William Bull closed down the port of Charles Town for 4 months and refused to allow any activity to occur in the absence of the stamps.</a:t>
            </a:r>
          </a:p>
          <a:p>
            <a:endParaRPr lang="en-US" dirty="0" smtClean="0"/>
          </a:p>
          <a:p>
            <a:r>
              <a:rPr lang="en-US" dirty="0" smtClean="0"/>
              <a:t>Later required ships that cleared the port to obtain a permit from the customs collectors and permit cost about the same as a stamp.</a:t>
            </a:r>
          </a:p>
          <a:p>
            <a:endParaRPr lang="en-US" dirty="0" smtClean="0"/>
          </a:p>
          <a:p>
            <a:r>
              <a:rPr lang="en-US" dirty="0" smtClean="0"/>
              <a:t>In 1766, Parliament repealed the Stamp Act but was in the process of passing other taxes and acts.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ownofbelville.com/images/markers/sign_Stamp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86200" cy="4134739"/>
          </a:xfrm>
          <a:prstGeom prst="rect">
            <a:avLst/>
          </a:prstGeom>
          <a:noFill/>
        </p:spPr>
      </p:pic>
      <p:pic>
        <p:nvPicPr>
          <p:cNvPr id="51206" name="Picture 6" descr="http://etc.usf.edu/clipart/14500/14518/stamp2_14518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648200" cy="533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 smtClean="0"/>
              <a:t>The 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import tax on paint, paper, tea, and a variety of other goods.</a:t>
            </a:r>
          </a:p>
          <a:p>
            <a:endParaRPr lang="en-US" dirty="0" smtClean="0"/>
          </a:p>
          <a:p>
            <a:r>
              <a:rPr lang="en-US" dirty="0" smtClean="0"/>
              <a:t>Colonists were unwilling to accept an import tax because it was designed to collect revenue, not to regulate trade.</a:t>
            </a:r>
          </a:p>
          <a:p>
            <a:endParaRPr lang="en-US" dirty="0" smtClean="0"/>
          </a:p>
          <a:p>
            <a:r>
              <a:rPr lang="en-US" dirty="0" smtClean="0"/>
              <a:t>In South Carolina any merchant who imported goods from Britain was boycotted.</a:t>
            </a:r>
          </a:p>
          <a:p>
            <a:endParaRPr lang="en-US" dirty="0" smtClean="0"/>
          </a:p>
          <a:p>
            <a:r>
              <a:rPr lang="en-US" dirty="0" smtClean="0"/>
              <a:t>The Townshend duties were later repealed except for the tax on tea.</a:t>
            </a:r>
          </a:p>
          <a:p>
            <a:endParaRPr lang="en-US" dirty="0" smtClean="0"/>
          </a:p>
          <a:p>
            <a:r>
              <a:rPr lang="en-US" dirty="0" smtClean="0"/>
              <a:t>Henry Laurens who would become an important South Carolina patriot had two ships seized and customs officials and legal officials treated him poorly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914400"/>
          </a:xfrm>
        </p:spPr>
        <p:txBody>
          <a:bodyPr/>
          <a:lstStyle/>
          <a:p>
            <a:r>
              <a:rPr lang="en-US" dirty="0" smtClean="0"/>
              <a:t>The Tea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Tea Act was not a tax</a:t>
            </a:r>
          </a:p>
          <a:p>
            <a:endParaRPr lang="en-US" dirty="0" smtClean="0"/>
          </a:p>
          <a:p>
            <a:r>
              <a:rPr lang="en-US" dirty="0" smtClean="0"/>
              <a:t>This Act gave the British East India Company exclusive rights to sell tea in the colonies.</a:t>
            </a:r>
          </a:p>
          <a:p>
            <a:endParaRPr lang="en-US" dirty="0" smtClean="0"/>
          </a:p>
          <a:p>
            <a:r>
              <a:rPr lang="en-US" dirty="0" smtClean="0"/>
              <a:t>Colonists started boycotting because of the tax imposed under the Townshend Acts.</a:t>
            </a:r>
          </a:p>
          <a:p>
            <a:endParaRPr lang="en-US" dirty="0" smtClean="0"/>
          </a:p>
          <a:p>
            <a:r>
              <a:rPr lang="en-US" dirty="0" smtClean="0"/>
              <a:t>“Sons of Liberty” feared that the availability of cheap tea would threaten the effectiveness of the boycott.</a:t>
            </a:r>
          </a:p>
          <a:p>
            <a:endParaRPr lang="en-US" dirty="0" smtClean="0"/>
          </a:p>
          <a:p>
            <a:r>
              <a:rPr lang="en-US" dirty="0" smtClean="0"/>
              <a:t>In Boston they dressed up as Native Americans and stormed the ships dumping the tea overboard.</a:t>
            </a:r>
          </a:p>
          <a:p>
            <a:endParaRPr lang="en-US" dirty="0" smtClean="0"/>
          </a:p>
          <a:p>
            <a:r>
              <a:rPr lang="en-US" dirty="0" smtClean="0"/>
              <a:t>Georgetown and Charlestown had small “tea parties” where they threw the tea overboard.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Boston Tea Party resulted in Parliament’s passage of what the colonists called the Intolerable Acts.</a:t>
            </a:r>
          </a:p>
          <a:p>
            <a:r>
              <a:rPr lang="en-US" dirty="0" smtClean="0"/>
              <a:t>The British punished the residents of Boston because of the tea party</a:t>
            </a:r>
          </a:p>
          <a:p>
            <a:pPr lvl="1"/>
            <a:r>
              <a:rPr lang="en-US" dirty="0" smtClean="0"/>
              <a:t>Closed Boston harbor to shipping</a:t>
            </a:r>
          </a:p>
          <a:p>
            <a:pPr lvl="1"/>
            <a:r>
              <a:rPr lang="en-US" dirty="0" smtClean="0"/>
              <a:t>Changed the political structure of Massachusetts by making the legislature an appointed body</a:t>
            </a:r>
          </a:p>
          <a:p>
            <a:pPr lvl="1"/>
            <a:r>
              <a:rPr lang="en-US" dirty="0" smtClean="0"/>
              <a:t>Suspended most town meetings </a:t>
            </a:r>
          </a:p>
          <a:p>
            <a:pPr lvl="1"/>
            <a:r>
              <a:rPr lang="en-US" dirty="0" smtClean="0"/>
              <a:t>Ordered that any royal official charged with a crime be sent back to Great Britain for a trial</a:t>
            </a:r>
          </a:p>
          <a:p>
            <a:r>
              <a:rPr lang="en-US" dirty="0" smtClean="0"/>
              <a:t>South Carolinians realized that if the British government could take these actions against Massachusetts, it could also happen to them</a:t>
            </a:r>
          </a:p>
          <a:p>
            <a:r>
              <a:rPr lang="en-US" dirty="0" smtClean="0"/>
              <a:t>Colonists sent delegates to a Continental Congress in order to address the problem of the Intolerable Acts.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boston-tea-party.org/images/btp_pic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4978399" cy="3733800"/>
          </a:xfrm>
          <a:prstGeom prst="rect">
            <a:avLst/>
          </a:prstGeom>
          <a:noFill/>
        </p:spPr>
      </p:pic>
      <p:pic>
        <p:nvPicPr>
          <p:cNvPr id="52228" name="Picture 4" descr="http://www.onthisdeity.com/wp-content/uploads/2010/12/bostn_tea_29900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4495800" cy="381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 smtClean="0"/>
              <a:t>The First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First Continental Congress</a:t>
            </a:r>
            <a:r>
              <a:rPr lang="en-US" dirty="0" smtClean="0"/>
              <a:t> was a convention of delegates from twelve colonies that met on September 5, 1774, at Carpenters' Hall in Philadelphia, Pennsylvania. </a:t>
            </a:r>
          </a:p>
          <a:p>
            <a:endParaRPr lang="en-US" dirty="0" smtClean="0"/>
          </a:p>
          <a:p>
            <a:r>
              <a:rPr lang="en-US" dirty="0" smtClean="0"/>
              <a:t>It was called in response to the passage of the Intolerable Acts by the British Parliament.</a:t>
            </a:r>
          </a:p>
          <a:p>
            <a:endParaRPr lang="en-US" dirty="0" smtClean="0"/>
          </a:p>
          <a:p>
            <a:r>
              <a:rPr lang="en-US" dirty="0" smtClean="0"/>
              <a:t>In 1774, representatives from across South Carolina met in Charlestown to elect representatives to the Continental Congress.</a:t>
            </a:r>
          </a:p>
          <a:p>
            <a:endParaRPr lang="en-US" dirty="0" smtClean="0"/>
          </a:p>
          <a:p>
            <a:r>
              <a:rPr lang="en-US" dirty="0" smtClean="0"/>
              <a:t>Representatives of South Carolina at the Continental Congress was John Rutledge, Edward Rutledge, Thomas Lynch, Henry Middleton, and Christopher Gadsden.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Established a General Committee of 99 to govern the colony instead of the royal governor.</a:t>
            </a:r>
          </a:p>
          <a:p>
            <a:endParaRPr lang="en-US" dirty="0" smtClean="0"/>
          </a:p>
          <a:p>
            <a:r>
              <a:rPr lang="en-US" dirty="0" smtClean="0"/>
              <a:t>Henry Middleton of South Carolina was elected president of the Continental Congress.</a:t>
            </a:r>
          </a:p>
          <a:p>
            <a:endParaRPr lang="en-US" dirty="0" smtClean="0"/>
          </a:p>
          <a:p>
            <a:r>
              <a:rPr lang="en-US" dirty="0" smtClean="0"/>
              <a:t>Established a non-importation and non-exportation agreement.</a:t>
            </a:r>
          </a:p>
          <a:p>
            <a:endParaRPr lang="en-US" dirty="0" smtClean="0"/>
          </a:p>
          <a:p>
            <a:r>
              <a:rPr lang="en-US" dirty="0" smtClean="0"/>
              <a:t>South Carolina delegates successfully argued that rice was essential to the survival of their colony, so rice was allowed to be sold to Great Britain.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library.thinkquest.org/TQ0312848/Media/ccf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638800" cy="3524250"/>
          </a:xfrm>
          <a:prstGeom prst="rect">
            <a:avLst/>
          </a:prstGeom>
          <a:noFill/>
        </p:spPr>
      </p:pic>
      <p:pic>
        <p:nvPicPr>
          <p:cNvPr id="53252" name="Picture 4" descr="http://www.revolutionary-war-and-beyond.com/image-files/first-continental-congres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393"/>
            <a:ext cx="8991600" cy="654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Members of the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Massachusetts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York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Virginia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South Carolina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John Adams</a:t>
            </a:r>
          </a:p>
          <a:p>
            <a:r>
              <a:rPr lang="en-US" dirty="0" smtClean="0"/>
              <a:t>Sam Adams</a:t>
            </a:r>
          </a:p>
          <a:p>
            <a:endParaRPr lang="en-US" dirty="0" smtClean="0"/>
          </a:p>
          <a:p>
            <a:r>
              <a:rPr lang="en-US" dirty="0" smtClean="0"/>
              <a:t>John Jay co-wrote The Federalist Papers</a:t>
            </a:r>
          </a:p>
          <a:p>
            <a:endParaRPr lang="en-US" dirty="0" smtClean="0"/>
          </a:p>
          <a:p>
            <a:r>
              <a:rPr lang="en-US" dirty="0" smtClean="0"/>
              <a:t>Patrick Henry</a:t>
            </a:r>
          </a:p>
          <a:p>
            <a:r>
              <a:rPr lang="en-US" dirty="0" smtClean="0"/>
              <a:t>Benjamin Harrison</a:t>
            </a:r>
          </a:p>
          <a:p>
            <a:r>
              <a:rPr lang="en-US" dirty="0" smtClean="0"/>
              <a:t>George Washington</a:t>
            </a:r>
          </a:p>
          <a:p>
            <a:endParaRPr lang="en-US" dirty="0" smtClean="0"/>
          </a:p>
          <a:p>
            <a:r>
              <a:rPr lang="en-US" dirty="0" smtClean="0"/>
              <a:t>Henry Middleton</a:t>
            </a:r>
          </a:p>
          <a:p>
            <a:r>
              <a:rPr lang="en-US" dirty="0" smtClean="0"/>
              <a:t>Edward Rutledge</a:t>
            </a:r>
          </a:p>
          <a:p>
            <a:r>
              <a:rPr lang="en-US" dirty="0" smtClean="0"/>
              <a:t>John Rutledge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Sons of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with the “Daughters of Liberty” played a significant role in enforcing the boycotts through persuasion and intimidation.</a:t>
            </a:r>
          </a:p>
          <a:p>
            <a:endParaRPr lang="en-US" dirty="0" smtClean="0"/>
          </a:p>
          <a:p>
            <a:r>
              <a:rPr lang="en-US" dirty="0" smtClean="0"/>
              <a:t>Daughters of Liberty engaged in spinning bees and refused to buy British products finding substitutes.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t2.gstatic.com/images?q=tbn:ANd9GcR6i19i6cYwJiV7b90cIOk6xCqfMFVwAHaWXXwFyjC_itMHOA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3013968"/>
            <a:ext cx="4038600" cy="3844032"/>
          </a:xfrm>
          <a:prstGeom prst="rect">
            <a:avLst/>
          </a:prstGeom>
          <a:noFill/>
        </p:spPr>
      </p:pic>
      <p:pic>
        <p:nvPicPr>
          <p:cNvPr id="54276" name="Picture 4" descr="http://blogsensebybarb.files.wordpress.com/2011/09/sons_of_liberty_poster-p228424876082627639trma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3733800" cy="3733800"/>
          </a:xfrm>
          <a:prstGeom prst="rect">
            <a:avLst/>
          </a:prstGeom>
          <a:noFill/>
        </p:spPr>
      </p:pic>
      <p:pic>
        <p:nvPicPr>
          <p:cNvPr id="54274" name="Picture 2" descr="http://upload.wikimedia.org/wikipedia/commons/thumb/7/73/Philip_Dawe_(attributed),_The_Bostonians_Paying_the_Excise-man,_or_Tarring_and_Feathering_(1774).jpg/220px-Philip_Dawe_(attributed),_The_Bostonians_Paying_the_Excise-man,_or_Tarring_and_Feathering_(177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6" y="2681"/>
            <a:ext cx="7204364" cy="685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South Carolina political leaders wanted to find a peaceful solution to their issues so they could remain part of the British empire.</a:t>
            </a:r>
          </a:p>
          <a:p>
            <a:endParaRPr lang="en-US" dirty="0" smtClean="0"/>
          </a:p>
          <a:p>
            <a:r>
              <a:rPr lang="en-US" dirty="0" smtClean="0"/>
              <a:t>One group called themselves patriots</a:t>
            </a:r>
          </a:p>
          <a:p>
            <a:endParaRPr lang="en-US" dirty="0" smtClean="0"/>
          </a:p>
          <a:p>
            <a:r>
              <a:rPr lang="en-US" dirty="0" smtClean="0"/>
              <a:t>Another group called loyalists or supports of the crown supported the king and Parliament without question.</a:t>
            </a:r>
          </a:p>
          <a:p>
            <a:endParaRPr lang="en-US" dirty="0" smtClean="0"/>
          </a:p>
          <a:p>
            <a:r>
              <a:rPr lang="en-US" dirty="0" smtClean="0"/>
              <a:t>The last group didn’t care what happened because they had little involvement with the British economic system.</a:t>
            </a:r>
          </a:p>
          <a:p>
            <a:endParaRPr lang="en-US" dirty="0" smtClean="0"/>
          </a:p>
          <a:p>
            <a:r>
              <a:rPr lang="en-US" dirty="0" smtClean="0"/>
              <a:t>They all wanted to avoid war!!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i.infoplease.com/images/mapnorthame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66"/>
            <a:ext cx="9144000" cy="686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agclothes.com/img/main_american_revolutio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http://www.youtube.com/watch?v=Kmo9oBJJXr8&amp;feature=related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http://www.youtube.com/watch?v=Seack6kqiGk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66825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Consequences of the 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French and Indian War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364486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90" y="2209800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ns1763.ca/remem/map-new-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oregonpioneers.com/graphics/Map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030"/>
            <a:ext cx="8458200" cy="678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Also, known as the “Seven Year War”</a:t>
            </a:r>
          </a:p>
          <a:p>
            <a:endParaRPr lang="en-US" dirty="0" smtClean="0"/>
          </a:p>
          <a:p>
            <a:r>
              <a:rPr lang="en-US" dirty="0" smtClean="0"/>
              <a:t>Started because both claimed land west of the Appalachian Mountains known as the Ohio Valley.</a:t>
            </a:r>
          </a:p>
          <a:p>
            <a:endParaRPr lang="en-US" dirty="0" smtClean="0"/>
          </a:p>
          <a:p>
            <a:r>
              <a:rPr lang="en-US" dirty="0" smtClean="0"/>
              <a:t>In 1753, the French built Fort Duquesne near present-day Pittsburgh.</a:t>
            </a:r>
          </a:p>
          <a:p>
            <a:endParaRPr lang="en-US" dirty="0" smtClean="0"/>
          </a:p>
          <a:p>
            <a:r>
              <a:rPr lang="en-US" dirty="0" smtClean="0"/>
              <a:t>The Virginia governor sent Colonel George Washington and a small band of </a:t>
            </a:r>
            <a:r>
              <a:rPr lang="en-US" b="1" dirty="0" smtClean="0"/>
              <a:t>militia </a:t>
            </a:r>
            <a:r>
              <a:rPr lang="en-US" dirty="0" smtClean="0"/>
              <a:t>to build a fort to protect Virginia called Fort Necessity.</a:t>
            </a:r>
          </a:p>
        </p:txBody>
      </p:sp>
    </p:spTree>
    <p:extLst>
      <p:ext uri="{BB962C8B-B14F-4D97-AF65-F5344CB8AC3E}">
        <p14:creationId xmlns:p14="http://schemas.microsoft.com/office/powerpoint/2010/main" val="22340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Native American tribes such as the Delaware and Shawnee sided with the French and attacked settlements along the Pennsylvania, Virginia,  and New York </a:t>
            </a:r>
            <a:r>
              <a:rPr lang="en-US" b="1" dirty="0" smtClean="0"/>
              <a:t>frontier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In 1759, the British conquered Quebec,  the main French settlement in America and ended the war.</a:t>
            </a:r>
          </a:p>
          <a:p>
            <a:endParaRPr lang="en-US" dirty="0" smtClean="0"/>
          </a:p>
          <a:p>
            <a:r>
              <a:rPr lang="en-US" dirty="0" smtClean="0"/>
              <a:t>In 1763, the Treaty of Paris was signed that formally ended the war.  </a:t>
            </a:r>
          </a:p>
          <a:p>
            <a:pPr lvl="1"/>
            <a:r>
              <a:rPr lang="en-US" dirty="0" smtClean="0"/>
              <a:t>France lost her possessions in North America east of the Mississippi River.</a:t>
            </a:r>
          </a:p>
          <a:p>
            <a:pPr lvl="1"/>
            <a:r>
              <a:rPr lang="en-US" dirty="0" smtClean="0"/>
              <a:t>The Spanish took control of the land France claimed west of the Mississippi.</a:t>
            </a:r>
          </a:p>
          <a:p>
            <a:pPr lvl="1"/>
            <a:r>
              <a:rPr lang="en-US" dirty="0" smtClean="0"/>
              <a:t>Spain lost control of Florida to the British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hpssims.com/pages/products/rifmusk/fiw/fi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4648200" cy="3486150"/>
          </a:xfrm>
          <a:prstGeom prst="rect">
            <a:avLst/>
          </a:prstGeom>
          <a:noFill/>
        </p:spPr>
      </p:pic>
      <p:pic>
        <p:nvPicPr>
          <p:cNvPr id="27652" name="Picture 4" descr="http://www.metaldetectingworld.com/detecting_mohawk_valley/french_and_indian_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228600"/>
            <a:ext cx="4305300" cy="3584267"/>
          </a:xfrm>
          <a:prstGeom prst="rect">
            <a:avLst/>
          </a:prstGeom>
          <a:noFill/>
        </p:spPr>
      </p:pic>
      <p:pic>
        <p:nvPicPr>
          <p:cNvPr id="27650" name="Picture 2" descr="http://im.glogster.com/media/2/10/30/69/10306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4343400" cy="295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26694</TotalTime>
  <Words>1541</Words>
  <Application>Microsoft Office PowerPoint</Application>
  <PresentationFormat>On-screen Show (4:3)</PresentationFormat>
  <Paragraphs>192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What we did Yesterday??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French and Indian War</vt:lpstr>
      <vt:lpstr>PowerPoint Presentation</vt:lpstr>
      <vt:lpstr>PowerPoint Presentation</vt:lpstr>
      <vt:lpstr>SC Colonist Role in  French and Indian War</vt:lpstr>
      <vt:lpstr>PowerPoint Presentation</vt:lpstr>
      <vt:lpstr>PowerPoint Presentation</vt:lpstr>
      <vt:lpstr>South Carolina vs. Cherokee</vt:lpstr>
      <vt:lpstr>PowerPoint Presentation</vt:lpstr>
      <vt:lpstr>South Carolina vs. England</vt:lpstr>
      <vt:lpstr>The Stamp Act</vt:lpstr>
      <vt:lpstr>PowerPoint Presentation</vt:lpstr>
      <vt:lpstr>PowerPoint Presentation</vt:lpstr>
      <vt:lpstr>The Townshend Acts</vt:lpstr>
      <vt:lpstr>The Tea Act</vt:lpstr>
      <vt:lpstr>PowerPoint Presentation</vt:lpstr>
      <vt:lpstr>PowerPoint Presentation</vt:lpstr>
      <vt:lpstr>The First Continental Congress</vt:lpstr>
      <vt:lpstr>PowerPoint Presentation</vt:lpstr>
      <vt:lpstr>PowerPoint Presentation</vt:lpstr>
      <vt:lpstr>Members of the Continental Congress</vt:lpstr>
      <vt:lpstr>Sons of Liberty</vt:lpstr>
      <vt:lpstr>PowerPoint Presentation</vt:lpstr>
      <vt:lpstr>SC Politics</vt:lpstr>
      <vt:lpstr>PowerPoint Presentation</vt:lpstr>
      <vt:lpstr>Video Clips</vt:lpstr>
    </vt:vector>
  </TitlesOfParts>
  <Company>Richland School District Two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Hoover</dc:creator>
  <cp:lastModifiedBy>Joshua Hoover</cp:lastModifiedBy>
  <cp:revision>147</cp:revision>
  <dcterms:created xsi:type="dcterms:W3CDTF">2012-10-02T14:37:03Z</dcterms:created>
  <dcterms:modified xsi:type="dcterms:W3CDTF">2018-10-31T18:43:44Z</dcterms:modified>
</cp:coreProperties>
</file>