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7B40E3-A54E-49FA-85B8-06F59BA1CA77}" type="datetimeFigureOut">
              <a:rPr lang="en-US" smtClean="0"/>
              <a:t>10/17/2010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9DD1E5-4369-4096-93CB-EB1820C41D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Cell Goal 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1570038"/>
          </a:xfrm>
        </p:spPr>
        <p:txBody>
          <a:bodyPr/>
          <a:lstStyle/>
          <a:p>
            <a:pPr lvl="0"/>
            <a:r>
              <a:rPr lang="en-US" dirty="0" smtClean="0"/>
              <a:t>Viruses are tiny particles much smaller than bacteria and can only be seen with a very powerful microscope.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1800"/>
            <a:ext cx="1905000" cy="204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51816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T4 Bacteriophage infecting a cell</a:t>
            </a:r>
            <a:endParaRPr lang="en-U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00600"/>
            <a:ext cx="2095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90800" y="44958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Rhinovirus (Common Cold)</a:t>
            </a:r>
            <a:endParaRPr lang="en-US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6670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34000" y="4800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Influenza</a:t>
            </a:r>
            <a:endParaRPr lang="en-US" sz="1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5720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696200" y="4191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HIV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they alive?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isolation, viruses show none of the expected signs of life. They do not respond to stimuli, they do not grow; they do not do any of the things we normally associate with life. Therefore, they should not be considered as living organisms at all.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4525963"/>
          </a:xfrm>
        </p:spPr>
        <p:txBody>
          <a:bodyPr/>
          <a:lstStyle/>
          <a:p>
            <a:r>
              <a:rPr lang="en-US" dirty="0" smtClean="0"/>
              <a:t>However, viruses do show one of the most important signs of life: the ability to reproduce.</a:t>
            </a:r>
          </a:p>
          <a:p>
            <a:r>
              <a:rPr lang="en-US" dirty="0" smtClean="0"/>
              <a:t>Viruses </a:t>
            </a:r>
            <a:r>
              <a:rPr lang="en-US" dirty="0" smtClean="0"/>
              <a:t>are considered to be nonliving until they infect the cells of a host plant or animal and reproduce within those cells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7315200" cy="370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Viruses are responsible for causing many diseases in living organisms. </a:t>
            </a:r>
          </a:p>
          <a:p>
            <a:pPr lvl="1"/>
            <a:r>
              <a:rPr lang="en-US" dirty="0" smtClean="0"/>
              <a:t>AIDS</a:t>
            </a:r>
          </a:p>
          <a:p>
            <a:pPr lvl="1"/>
            <a:r>
              <a:rPr lang="en-US" dirty="0" smtClean="0"/>
              <a:t>Rhinovirus (common cold)</a:t>
            </a:r>
          </a:p>
          <a:p>
            <a:pPr lvl="1"/>
            <a:r>
              <a:rPr lang="en-US" dirty="0" smtClean="0"/>
              <a:t>Influenza (the Flu)</a:t>
            </a:r>
          </a:p>
          <a:p>
            <a:pPr lvl="1"/>
            <a:r>
              <a:rPr lang="en-US" dirty="0" smtClean="0"/>
              <a:t>Varicella (chicken pox)</a:t>
            </a:r>
          </a:p>
          <a:p>
            <a:pPr lvl="1"/>
            <a:r>
              <a:rPr lang="en-US" dirty="0" smtClean="0"/>
              <a:t>Human </a:t>
            </a:r>
            <a:r>
              <a:rPr lang="en-US" dirty="0" err="1" smtClean="0"/>
              <a:t>papillomavirus</a:t>
            </a:r>
            <a:r>
              <a:rPr lang="en-US" b="1" dirty="0" smtClean="0"/>
              <a:t> </a:t>
            </a:r>
            <a:r>
              <a:rPr lang="en-US" dirty="0" smtClean="0"/>
              <a:t>(warts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is no “cure” to a viral </a:t>
            </a:r>
            <a:r>
              <a:rPr lang="en-US" dirty="0" smtClean="0"/>
              <a:t>infection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176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Viruses</vt:lpstr>
      <vt:lpstr>Viruses</vt:lpstr>
      <vt:lpstr>Are they alive?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Viruses</dc:title>
  <dc:creator>Nicole</dc:creator>
  <cp:lastModifiedBy>Nicole</cp:lastModifiedBy>
  <cp:revision>2</cp:revision>
  <dcterms:created xsi:type="dcterms:W3CDTF">2010-10-17T22:52:28Z</dcterms:created>
  <dcterms:modified xsi:type="dcterms:W3CDTF">2010-10-17T23:11:15Z</dcterms:modified>
</cp:coreProperties>
</file>