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F96F6B0-A17B-4AAF-AEC0-7D1D897AD99E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BFF7D7FB-33C5-44CB-84E2-016442C6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Classifying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 Goal 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80772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Matter is classified based on its composition (what it is made of) </a:t>
            </a:r>
          </a:p>
          <a:p>
            <a:r>
              <a:rPr lang="en-US" sz="3600" dirty="0" smtClean="0"/>
              <a:t>All matter can be classified into 3 groups: </a:t>
            </a:r>
          </a:p>
          <a:p>
            <a:pPr lvl="1"/>
            <a:r>
              <a:rPr lang="en-US" sz="3200" dirty="0" smtClean="0"/>
              <a:t>Elements</a:t>
            </a:r>
          </a:p>
          <a:p>
            <a:pPr lvl="1"/>
            <a:r>
              <a:rPr lang="en-US" sz="3200" dirty="0" smtClean="0"/>
              <a:t>Compounds</a:t>
            </a:r>
          </a:p>
          <a:p>
            <a:pPr lvl="1"/>
            <a:r>
              <a:rPr lang="en-US" sz="3200" dirty="0" smtClean="0"/>
              <a:t>Mixtures</a:t>
            </a:r>
          </a:p>
          <a:p>
            <a:pPr lvl="1"/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681265" cy="914400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Pure substances that cannot be changed into simpler substances.</a:t>
            </a:r>
          </a:p>
          <a:p>
            <a:r>
              <a:rPr lang="en-US" sz="3600" dirty="0" smtClean="0"/>
              <a:t>Elements are composed of 1 kind of atom.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33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681265" cy="762000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495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Pure substances that are made of 2 or more types of elements that are </a:t>
            </a:r>
            <a:r>
              <a:rPr lang="en-US" sz="3600" b="1" i="1" dirty="0" smtClean="0"/>
              <a:t>chemically</a:t>
            </a:r>
            <a:r>
              <a:rPr lang="en-US" sz="3600" dirty="0" smtClean="0"/>
              <a:t> combined. </a:t>
            </a:r>
          </a:p>
          <a:p>
            <a:r>
              <a:rPr lang="en-US" sz="3600" dirty="0" smtClean="0"/>
              <a:t>Can only be changed into simpler substances called elements by </a:t>
            </a:r>
            <a:r>
              <a:rPr lang="en-US" sz="3600" b="1" i="1" dirty="0" smtClean="0"/>
              <a:t>chemical</a:t>
            </a:r>
            <a:r>
              <a:rPr lang="en-US" sz="3600" dirty="0" smtClean="0"/>
              <a:t> changes.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82000" cy="1981200"/>
          </a:xfrm>
        </p:spPr>
        <p:txBody>
          <a:bodyPr/>
          <a:lstStyle/>
          <a:p>
            <a:r>
              <a:rPr lang="en-US" sz="3600" b="1" u="sng" dirty="0" smtClean="0"/>
              <a:t>Molecule</a:t>
            </a:r>
            <a:r>
              <a:rPr lang="en-US" sz="3600" dirty="0" smtClean="0"/>
              <a:t> – is formed when 2 or more atoms combine. The smallest form of a compound.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3238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681265" cy="76200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791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Made of 2 or more different substances that keep their own properties and are combined </a:t>
            </a:r>
            <a:r>
              <a:rPr lang="en-US" sz="3200" b="1" i="1" dirty="0" smtClean="0"/>
              <a:t>physically</a:t>
            </a:r>
            <a:r>
              <a:rPr lang="en-US" sz="3200" dirty="0" smtClean="0"/>
              <a:t> (mixed together) </a:t>
            </a:r>
          </a:p>
          <a:p>
            <a:r>
              <a:rPr lang="en-US" sz="3200" dirty="0" smtClean="0"/>
              <a:t>Can be separated by physical means: </a:t>
            </a:r>
          </a:p>
          <a:p>
            <a:pPr lvl="1"/>
            <a:r>
              <a:rPr lang="en-US" sz="2800" dirty="0" smtClean="0"/>
              <a:t>Filtering, Sifting, Magnetic attraction, Evaporation, Chromatography, Flotation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2101849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724400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343400"/>
            <a:ext cx="2066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types of mixtures: </a:t>
            </a:r>
          </a:p>
          <a:p>
            <a:pPr lvl="1"/>
            <a:r>
              <a:rPr lang="en-US" sz="2400" dirty="0" smtClean="0"/>
              <a:t>Heterogeneous Mixture – not uniform through out; the component substances can be visibly distinguished. </a:t>
            </a:r>
          </a:p>
          <a:p>
            <a:pPr lvl="2"/>
            <a:r>
              <a:rPr lang="en-US" sz="2400" dirty="0" smtClean="0"/>
              <a:t>Example – Trail Mix</a:t>
            </a:r>
          </a:p>
          <a:p>
            <a:pPr lvl="2"/>
            <a:endParaRPr lang="en-US" sz="2400" dirty="0" smtClean="0"/>
          </a:p>
          <a:p>
            <a:pPr lvl="2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Homogenous Mixture – uniform throughout; the substances are evenly mixed and cannot be visibly distinguished. Another name for a homogenous mixture is a solution. </a:t>
            </a:r>
          </a:p>
          <a:p>
            <a:pPr lvl="2"/>
            <a:r>
              <a:rPr lang="en-US" sz="2400" dirty="0" smtClean="0"/>
              <a:t>Example – soda or milk</a:t>
            </a:r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1677353" cy="158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106412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648200"/>
            <a:ext cx="1436509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06636"/>
            <a:ext cx="5681265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Chart/Illustration of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9036"/>
            <a:ext cx="8501804" cy="56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55907"/>
      </p:ext>
    </p:extLst>
  </p:cSld>
  <p:clrMapOvr>
    <a:masterClrMapping/>
  </p:clrMapOvr>
</p:sld>
</file>

<file path=ppt/theme/theme1.xml><?xml version="1.0" encoding="utf-8"?>
<a:theme xmlns:a="http://schemas.openxmlformats.org/drawingml/2006/main" name="Firelight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94</TotalTime>
  <Words>201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Firelight</vt:lpstr>
      <vt:lpstr>Classifying Matter</vt:lpstr>
      <vt:lpstr>PowerPoint Presentation</vt:lpstr>
      <vt:lpstr>Elements</vt:lpstr>
      <vt:lpstr>Compounds</vt:lpstr>
      <vt:lpstr>PowerPoint Presentation</vt:lpstr>
      <vt:lpstr>Mixtures</vt:lpstr>
      <vt:lpstr>PowerPoint Presentation</vt:lpstr>
      <vt:lpstr>Flow Chart/Illustration of Atoms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Matter</dc:title>
  <dc:creator>Nicole</dc:creator>
  <cp:lastModifiedBy>Chloe Jeffords</cp:lastModifiedBy>
  <cp:revision>7</cp:revision>
  <dcterms:created xsi:type="dcterms:W3CDTF">2010-08-27T00:32:03Z</dcterms:created>
  <dcterms:modified xsi:type="dcterms:W3CDTF">2012-10-17T11:51:18Z</dcterms:modified>
</cp:coreProperties>
</file>