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A599-C301-4C7D-BDBB-99F776D4B598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0905-9371-48E9-85FC-ECDDE867B0B2}" type="slidenum">
              <a:rPr lang="en-US" smtClean="0"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Metals and Nonmetals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Goal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Nonconductors – heat and electricity do not move through them easily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Nonmetals – physical properties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808" y="4038600"/>
            <a:ext cx="3949791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Brittle – Break or shatter easily (solids) 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Nonmetals – physical properties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3800"/>
            <a:ext cx="4305300" cy="28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COPY THE TABLE IN NOTES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70869"/>
              </p:ext>
            </p:extLst>
          </p:nvPr>
        </p:nvGraphicFramePr>
        <p:xfrm>
          <a:off x="1447800" y="1066800"/>
          <a:ext cx="7543800" cy="550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Metals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Non-Metals</a:t>
                      </a:r>
                      <a:endParaRPr lang="en-US" sz="3200" dirty="0"/>
                    </a:p>
                  </a:txBody>
                  <a:tcPr/>
                </a:tc>
              </a:tr>
              <a:tr h="4446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Luster- shiny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Dull- not shiny</a:t>
                      </a:r>
                      <a:endParaRPr lang="en-US" sz="2400" dirty="0"/>
                    </a:p>
                  </a:txBody>
                  <a:tcPr/>
                </a:tc>
              </a:tr>
              <a:tr h="11282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Conductor- electricity runs</a:t>
                      </a:r>
                      <a:r>
                        <a:rPr lang="en-US" sz="2400" baseline="0" dirty="0" smtClean="0"/>
                        <a:t> through it well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Non-conductor- electricity does not run through</a:t>
                      </a:r>
                      <a:r>
                        <a:rPr lang="en-US" sz="2400" baseline="0" dirty="0" smtClean="0"/>
                        <a:t> it well</a:t>
                      </a:r>
                      <a:endParaRPr lang="en-US" sz="2400" dirty="0"/>
                    </a:p>
                  </a:txBody>
                  <a:tcPr/>
                </a:tc>
              </a:tr>
              <a:tr h="11282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Malleable- can be hammered down into</a:t>
                      </a:r>
                      <a:r>
                        <a:rPr lang="en-US" sz="2400" baseline="0" dirty="0" smtClean="0"/>
                        <a:t> different shapes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Brittle- breaks easily</a:t>
                      </a:r>
                      <a:endParaRPr lang="en-US" sz="2400" dirty="0"/>
                    </a:p>
                  </a:txBody>
                  <a:tcPr/>
                </a:tc>
              </a:tr>
              <a:tr h="7811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Ductile- ability to be made into a wire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1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Density- heavy</a:t>
                      </a:r>
                      <a:r>
                        <a:rPr lang="en-US" sz="2400" baseline="0" dirty="0" smtClean="0"/>
                        <a:t> for its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6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 smtClean="0"/>
              <a:t>Metals and nonmetals are two major groups of elements that have different physical properties.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62253" cy="45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Metals – physical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1952"/>
            <a:ext cx="7772400" cy="4224528"/>
          </a:xfrm>
        </p:spPr>
        <p:txBody>
          <a:bodyPr/>
          <a:lstStyle/>
          <a:p>
            <a:r>
              <a:rPr lang="en-US" sz="2800" dirty="0" smtClean="0"/>
              <a:t>Luster – having a shiny surface or reflecting light brightly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25987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1952"/>
            <a:ext cx="8077200" cy="422452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Conductor – heat and electricity move through them easily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2400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Metals – physical properties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4528"/>
          </a:xfrm>
        </p:spPr>
        <p:txBody>
          <a:bodyPr/>
          <a:lstStyle/>
          <a:p>
            <a:r>
              <a:rPr lang="en-US" sz="2000" dirty="0" smtClean="0"/>
              <a:t>Malleable – ability to be hammered into different shapes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799"/>
            <a:ext cx="2514600" cy="37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Metals – physical properties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Ductile – Ability to be made into a wire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Metals – physical properties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57600"/>
            <a:ext cx="4448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High Density – heavy for their size.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Metals – physical properties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Nonmetals – physical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Dull – not shiny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228355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449</TotalTime>
  <Words>177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Bubbles</vt:lpstr>
      <vt:lpstr>Metals and Nonmetals</vt:lpstr>
      <vt:lpstr>COPY THE TABLE IN NOTES</vt:lpstr>
      <vt:lpstr>PowerPoint Presentation</vt:lpstr>
      <vt:lpstr>Metals – physical properties </vt:lpstr>
      <vt:lpstr>Metals – physical properties </vt:lpstr>
      <vt:lpstr>Metals – physical properties </vt:lpstr>
      <vt:lpstr>Metals – physical properties </vt:lpstr>
      <vt:lpstr>Metals – physical properties </vt:lpstr>
      <vt:lpstr>Nonmetals – physical properties </vt:lpstr>
      <vt:lpstr>Nonmetals – physical properties </vt:lpstr>
      <vt:lpstr>Nonmetals – physical properties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Chloe Jeffords</cp:lastModifiedBy>
  <cp:revision>10</cp:revision>
  <cp:lastPrinted>2012-11-07T14:40:13Z</cp:lastPrinted>
  <dcterms:created xsi:type="dcterms:W3CDTF">2010-08-24T13:23:44Z</dcterms:created>
  <dcterms:modified xsi:type="dcterms:W3CDTF">2012-11-07T19:27:11Z</dcterms:modified>
</cp:coreProperties>
</file>