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56" r:id="rId3"/>
    <p:sldId id="259" r:id="rId4"/>
    <p:sldId id="262" r:id="rId5"/>
    <p:sldId id="270" r:id="rId6"/>
    <p:sldId id="264" r:id="rId7"/>
    <p:sldId id="265" r:id="rId8"/>
    <p:sldId id="269" r:id="rId9"/>
    <p:sldId id="257" r:id="rId10"/>
    <p:sldId id="266" r:id="rId11"/>
    <p:sldId id="267" r:id="rId12"/>
    <p:sldId id="272" r:id="rId13"/>
    <p:sldId id="268" r:id="rId14"/>
    <p:sldId id="258" r:id="rId15"/>
    <p:sldId id="261" r:id="rId16"/>
    <p:sldId id="263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F46560D-BC6C-4A80-B0FF-0F78422F2F84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30A6C6B-C098-4797-AB89-D66FB4DCEF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pA5O46Ioy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What We Did Yesterday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8219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a Joint-Stock Company?</a:t>
            </a:r>
          </a:p>
          <a:p>
            <a:endParaRPr lang="en-US" dirty="0" smtClean="0"/>
          </a:p>
          <a:p>
            <a:r>
              <a:rPr lang="en-US" dirty="0" smtClean="0"/>
              <a:t>The Mid-Atlantic Region was also known as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Head-Right System?</a:t>
            </a:r>
          </a:p>
          <a:p>
            <a:endParaRPr lang="en-US" dirty="0" smtClean="0"/>
          </a:p>
          <a:p>
            <a:r>
              <a:rPr lang="en-US" dirty="0" smtClean="0"/>
              <a:t>These people were granted South Carolina for helping the king get his throne back?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first governing document of Plymouth </a:t>
            </a:r>
            <a:r>
              <a:rPr lang="en-US" dirty="0" smtClean="0"/>
              <a:t>Colony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The first boom town in America was?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9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5029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England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02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Founded as a haven for religious groups persecuted in England.</a:t>
            </a:r>
          </a:p>
          <a:p>
            <a:endParaRPr lang="en-US" dirty="0" smtClean="0"/>
          </a:p>
          <a:p>
            <a:r>
              <a:rPr lang="en-US" dirty="0" smtClean="0"/>
              <a:t>In 1620 after signing the Mayflower Compact the Pilgrims landed at Plymouth Rock and established another bedrock of American democracy.</a:t>
            </a:r>
          </a:p>
          <a:p>
            <a:endParaRPr lang="en-US" dirty="0"/>
          </a:p>
          <a:p>
            <a:r>
              <a:rPr lang="en-US" dirty="0" smtClean="0"/>
              <a:t>Mayflower Compact- The </a:t>
            </a:r>
            <a:r>
              <a:rPr lang="en-US" dirty="0"/>
              <a:t>first governing document of Plymouth Colony.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 the help of a Native American they learned how to plant corn and sustain themselves.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3276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Massachusetts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the 1630’s a large group of Puritans landed in Massachusetts.</a:t>
            </a:r>
          </a:p>
          <a:p>
            <a:endParaRPr lang="en-US" dirty="0" smtClean="0"/>
          </a:p>
          <a:p>
            <a:r>
              <a:rPr lang="en-US" dirty="0" smtClean="0"/>
              <a:t>They established a democratic form of government that included town meetings and a general assembly.</a:t>
            </a:r>
          </a:p>
          <a:p>
            <a:pPr lvl="1"/>
            <a:r>
              <a:rPr lang="en-US" dirty="0" smtClean="0"/>
              <a:t>Established schools so their children could learn to read the Bible and established religious conformity.</a:t>
            </a:r>
          </a:p>
          <a:p>
            <a:pPr lvl="1"/>
            <a:r>
              <a:rPr lang="en-US" dirty="0" smtClean="0"/>
              <a:t>Harvested lumber from the northern woods.</a:t>
            </a:r>
          </a:p>
          <a:p>
            <a:pPr lvl="1"/>
            <a:r>
              <a:rPr lang="en-US" dirty="0" smtClean="0"/>
              <a:t>Built ships</a:t>
            </a:r>
          </a:p>
          <a:p>
            <a:pPr lvl="1"/>
            <a:r>
              <a:rPr lang="en-US" dirty="0" smtClean="0"/>
              <a:t>Engaged in trade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56729"/>
            <a:ext cx="7772400" cy="5621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094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gapworld.wikispaces.com/file/view/massbay.jpg/50385203/massb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33400"/>
            <a:ext cx="8686800" cy="5953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19670"/>
            <a:ext cx="63092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Mid Atlantic Colonies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976" y="1981200"/>
            <a:ext cx="6738938" cy="4126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286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3581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Middle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Also known as the “breadbasket” of the colonies</a:t>
            </a:r>
          </a:p>
          <a:p>
            <a:endParaRPr lang="en-US" dirty="0" smtClean="0"/>
          </a:p>
          <a:p>
            <a:r>
              <a:rPr lang="en-US" dirty="0" smtClean="0"/>
              <a:t>Founded for the purpose of profit because it rested on good harbors and fertile fields.</a:t>
            </a:r>
          </a:p>
          <a:p>
            <a:endParaRPr lang="en-US" dirty="0" smtClean="0"/>
          </a:p>
          <a:p>
            <a:r>
              <a:rPr lang="en-US" dirty="0" smtClean="0"/>
              <a:t>Included a great variety of Europeans such as the Dutch, Swedes, English Puritans, Quakers</a:t>
            </a:r>
          </a:p>
          <a:p>
            <a:endParaRPr lang="en-US" dirty="0" smtClean="0"/>
          </a:p>
          <a:p>
            <a:r>
              <a:rPr lang="en-US" dirty="0" smtClean="0"/>
              <a:t>They had the greatest diversity of people and religions in British North America.</a:t>
            </a:r>
          </a:p>
          <a:p>
            <a:endParaRPr lang="en-US" dirty="0" smtClean="0"/>
          </a:p>
          <a:p>
            <a:r>
              <a:rPr lang="en-US" dirty="0" smtClean="0"/>
              <a:t>Quakers promoted religious tolerance and good relations with the natives in their region.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548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0"/>
            <a:ext cx="7229817" cy="48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5421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610600" cy="432511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Jamestown-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www.youtube.com/watch?v=vpA5O46Ioyk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5723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1470025"/>
          </a:xfrm>
        </p:spPr>
        <p:txBody>
          <a:bodyPr/>
          <a:lstStyle/>
          <a:p>
            <a:r>
              <a:rPr lang="en-US" dirty="0" smtClean="0"/>
              <a:t>Settlements of The United States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74416" y="1676400"/>
            <a:ext cx="4900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New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England</a:t>
            </a:r>
            <a:endParaRPr lang="en-US" sz="5400" b="1" cap="none" spc="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346" y="3276600"/>
            <a:ext cx="4592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Mid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Atlantic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04206" y="5029200"/>
            <a:ext cx="2289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solidFill>
                  <a:srgbClr val="EAFC04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South</a:t>
            </a:r>
            <a:endParaRPr lang="en-US" sz="5400" b="1" cap="none" spc="0" dirty="0">
              <a:ln w="11430"/>
              <a:solidFill>
                <a:srgbClr val="EAFC04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4022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5860"/>
            <a:ext cx="55467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Southern Colonies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39190"/>
            <a:ext cx="6400800" cy="5416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799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00" y="228600"/>
            <a:ext cx="2743200" cy="1143000"/>
          </a:xfrm>
        </p:spPr>
        <p:txBody>
          <a:bodyPr/>
          <a:lstStyle/>
          <a:p>
            <a:r>
              <a:rPr lang="en-US" dirty="0" smtClean="0"/>
              <a:t>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839200" cy="5791200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In 1607 Jamestown became the first permanent English settlement in the New World.</a:t>
            </a:r>
          </a:p>
          <a:p>
            <a:endParaRPr lang="en-US" sz="3800" dirty="0" smtClean="0"/>
          </a:p>
          <a:p>
            <a:r>
              <a:rPr lang="en-US" sz="3800" dirty="0" smtClean="0"/>
              <a:t>The settlers endured several years of starvation and the deaths of many until tobacco made the settlement sustainable</a:t>
            </a:r>
          </a:p>
          <a:p>
            <a:endParaRPr lang="en-US" sz="3800" dirty="0" smtClean="0"/>
          </a:p>
          <a:p>
            <a:r>
              <a:rPr lang="en-US" sz="3800" dirty="0" smtClean="0"/>
              <a:t>The London Company initiated the </a:t>
            </a:r>
            <a:r>
              <a:rPr lang="en-US" sz="3800" b="1" dirty="0"/>
              <a:t>H</a:t>
            </a:r>
            <a:r>
              <a:rPr lang="en-US" sz="3800" b="1" dirty="0" smtClean="0"/>
              <a:t>eadright System</a:t>
            </a:r>
            <a:r>
              <a:rPr lang="en-US" sz="3800" dirty="0" smtClean="0"/>
              <a:t> which provided land to anyone who paid their own passage or the passage of others to the settlement.</a:t>
            </a:r>
          </a:p>
          <a:p>
            <a:endParaRPr lang="en-US" sz="3800" dirty="0" smtClean="0"/>
          </a:p>
          <a:p>
            <a:r>
              <a:rPr lang="en-US" sz="3800" dirty="0" smtClean="0"/>
              <a:t>Tobacco growers enlarged their land holdings through the headright system and secured workers by paying for the passage of indentured servants.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17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2667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Jamestown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5279136"/>
          </a:xfrm>
        </p:spPr>
        <p:txBody>
          <a:bodyPr>
            <a:normAutofit/>
          </a:bodyPr>
          <a:lstStyle/>
          <a:p>
            <a:r>
              <a:rPr lang="en-US" dirty="0" smtClean="0"/>
              <a:t>In 1619 The London Company established the House of Burgesses so settlers would have a voice in the way the colony was being governed. </a:t>
            </a:r>
          </a:p>
          <a:p>
            <a:endParaRPr lang="en-US" dirty="0" smtClean="0"/>
          </a:p>
          <a:p>
            <a:r>
              <a:rPr lang="en-US" dirty="0" smtClean="0"/>
              <a:t>By the end of the 1600’s English plantation owners turned to a more reliable source of labor African slaves.</a:t>
            </a:r>
          </a:p>
          <a:p>
            <a:endParaRPr lang="en-US" dirty="0" smtClean="0"/>
          </a:p>
          <a:p>
            <a:r>
              <a:rPr lang="en-US" dirty="0" smtClean="0"/>
              <a:t>Jamestown grew into the colony of Virginia and established a pattern for the Southern colonies.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williamsburgprivatetours.com/images/jamestown_fo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382000" cy="58250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99425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7150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It was founded as a proprietary colony when the king granted land to the eight Lords Proprietors as payment for helping him get the throne back.</a:t>
            </a:r>
          </a:p>
          <a:p>
            <a:endParaRPr lang="en-US" sz="2600" dirty="0" smtClean="0"/>
          </a:p>
          <a:p>
            <a:r>
              <a:rPr lang="en-US" sz="2600" dirty="0" smtClean="0"/>
              <a:t>They hoped to make a profit by charging settlers a tax on the land they were living.</a:t>
            </a:r>
          </a:p>
          <a:p>
            <a:endParaRPr lang="en-US" sz="2600" dirty="0" smtClean="0"/>
          </a:p>
          <a:p>
            <a:r>
              <a:rPr lang="en-US" sz="2600" dirty="0" smtClean="0"/>
              <a:t>Like Virginia they encouraged immigration by granting large plots of land to settlers through the headright system.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600" dirty="0" smtClean="0"/>
              <a:t>The headright system led to the establishment of large plantations based on cash crops which distinguished South Carolina itself as a great southern colony.</a:t>
            </a:r>
          </a:p>
        </p:txBody>
      </p:sp>
    </p:spTree>
    <p:extLst>
      <p:ext uri="{BB962C8B-B14F-4D97-AF65-F5344CB8AC3E}">
        <p14:creationId xmlns:p14="http://schemas.microsoft.com/office/powerpoint/2010/main" val="342573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3429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South Carolina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5279136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dirty="0" smtClean="0"/>
              <a:t>The first settlers were Englishmen who immigrated from the British colony of Barbados and brought a well-developed slave system with them.</a:t>
            </a:r>
          </a:p>
          <a:p>
            <a:endParaRPr lang="en-US" sz="2400" dirty="0" smtClean="0"/>
          </a:p>
          <a:p>
            <a:r>
              <a:rPr lang="en-US" sz="2400" dirty="0" smtClean="0"/>
              <a:t>The South Carolina colony’s natural resources included fertile land, a mild climate, and many waterways.</a:t>
            </a:r>
          </a:p>
          <a:p>
            <a:endParaRPr lang="en-US" sz="2400" dirty="0" smtClean="0"/>
          </a:p>
          <a:p>
            <a:r>
              <a:rPr lang="en-US" sz="2400" dirty="0" smtClean="0"/>
              <a:t>Originally the Lords Proprietors controlled the government through a Governor and Grand Council with representatives from</a:t>
            </a:r>
          </a:p>
          <a:p>
            <a:pPr lvl="1"/>
            <a:r>
              <a:rPr lang="en-US" sz="2400" dirty="0" smtClean="0"/>
              <a:t> The Proprietors</a:t>
            </a:r>
          </a:p>
          <a:p>
            <a:pPr lvl="1"/>
            <a:r>
              <a:rPr lang="en-US" sz="2400" dirty="0" smtClean="0"/>
              <a:t>The Carolina elite</a:t>
            </a:r>
          </a:p>
          <a:p>
            <a:pPr lvl="1"/>
            <a:r>
              <a:rPr lang="en-US" sz="2400" dirty="0" smtClean="0"/>
              <a:t>Common people of the colony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066800"/>
            <a:ext cx="4800600" cy="5548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" y="228600"/>
            <a:ext cx="65564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New England Colonies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4981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508</TotalTime>
  <Words>572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What We Did Yesterday</vt:lpstr>
      <vt:lpstr>Settlements of The United States</vt:lpstr>
      <vt:lpstr>PowerPoint Presentation</vt:lpstr>
      <vt:lpstr>Jamestown</vt:lpstr>
      <vt:lpstr>Jamestown</vt:lpstr>
      <vt:lpstr>PowerPoint Presentation</vt:lpstr>
      <vt:lpstr>South Carolina</vt:lpstr>
      <vt:lpstr>South Carolina</vt:lpstr>
      <vt:lpstr>PowerPoint Presentation</vt:lpstr>
      <vt:lpstr>New England Colonies</vt:lpstr>
      <vt:lpstr>Massachusetts</vt:lpstr>
      <vt:lpstr>PowerPoint Presentation</vt:lpstr>
      <vt:lpstr>PowerPoint Presentation</vt:lpstr>
      <vt:lpstr>PowerPoint Presentation</vt:lpstr>
      <vt:lpstr>Middle Colonies</vt:lpstr>
      <vt:lpstr>PowerPoint Presentation</vt:lpstr>
      <vt:lpstr>Video Clip</vt:lpstr>
    </vt:vector>
  </TitlesOfParts>
  <Company>Richland School District Two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Hoover</dc:creator>
  <cp:lastModifiedBy>Joshua Hoover</cp:lastModifiedBy>
  <cp:revision>36</cp:revision>
  <dcterms:created xsi:type="dcterms:W3CDTF">2012-09-12T17:04:30Z</dcterms:created>
  <dcterms:modified xsi:type="dcterms:W3CDTF">2013-09-26T11:45:25Z</dcterms:modified>
</cp:coreProperties>
</file>